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notesMasterIdLst>
    <p:notesMasterId r:id="rId16"/>
  </p:notesMasterIdLst>
  <p:sldIdLst>
    <p:sldId id="270" r:id="rId6"/>
    <p:sldId id="276" r:id="rId7"/>
    <p:sldId id="277" r:id="rId8"/>
    <p:sldId id="258" r:id="rId9"/>
    <p:sldId id="272" r:id="rId10"/>
    <p:sldId id="278" r:id="rId11"/>
    <p:sldId id="273" r:id="rId12"/>
    <p:sldId id="274" r:id="rId13"/>
    <p:sldId id="279" r:id="rId14"/>
    <p:sldId id="25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A0D499-CF3B-C745-417A-0F14F236BA14}" name="Steven Andrew Schwartz" initials="SS" userId="S::sas938@nau.edu::1f04b1bf-8dd8-4bd5-8f0b-011a069424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E1F0C-7BF9-4579-8674-583D5488FD00}" v="106" dt="2022-10-17T18:28:45.384"/>
    <p1510:client id="{0B6C2AE6-78D4-430D-98A6-FF1F538AC388}" v="27" dt="2022-10-17T19:42:05.171"/>
    <p1510:client id="{0E212FAD-B7AE-4C01-9664-E1CAEAF5BBA2}" v="13" dt="2022-11-13T06:21:13.594"/>
    <p1510:client id="{14B7B1EB-AE94-41AA-8915-BBBDB0BC760A}" v="9" dt="2022-11-16T18:10:25.541"/>
    <p1510:client id="{170FD4A0-8B90-4023-B2FF-9F71FE2BC673}" v="87" dt="2022-11-16T18:49:51.514"/>
    <p1510:client id="{172C6142-05C0-4219-A78D-CCBFC9A0FFE0}" v="66" dt="2022-11-07T19:56:12.513"/>
    <p1510:client id="{1E596089-546C-4D82-9E83-C955A9A27173}" v="309" dt="2022-10-21T19:16:18.739"/>
    <p1510:client id="{24766B83-0DA5-49CA-BCF4-595066697079}" v="22" dt="2022-10-17T16:10:26.104"/>
    <p1510:client id="{26B73A80-9D03-4F20-9AD0-58D53CD78699}" v="64" dt="2022-11-08T04:01:23.853"/>
    <p1510:client id="{31BEB4EF-8D19-405D-8458-AC204A41A7CD}" v="18" dt="2022-11-13T05:06:23.836"/>
    <p1510:client id="{32D1B6D4-3078-43F7-AA68-7A31629C18A9}" v="4" dt="2022-11-13T05:43:42.745"/>
    <p1510:client id="{3470B0D0-156F-4D66-94B3-C74C7E93A444}" v="13" dt="2022-11-20T23:09:00.261"/>
    <p1510:client id="{42C66FAD-FB3E-47AA-A568-4F5811B10A37}" v="2793" dt="2022-11-21T19:09:22.350"/>
    <p1510:client id="{48B5BB8C-CEFB-41F0-80D4-9786698EC24C}" v="70" dt="2022-11-13T05:04:09.414"/>
    <p1510:client id="{53297804-8117-4EA4-A4E8-CFD874524796}" v="457" dt="2022-11-16T18:48:20.960"/>
    <p1510:client id="{6B4480CB-EECA-47FD-8704-673B102D42F9}" v="48" dt="2022-11-12T00:01:40.132"/>
    <p1510:client id="{6D1DBA87-4819-4D36-B66E-ED7BD5C7DBBE}" v="179" dt="2022-11-21T20:08:25.227"/>
    <p1510:client id="{762ED26B-707F-46A2-90E5-ED9C22A2C523}" v="114" dt="2022-11-21T19:46:22.692"/>
    <p1510:client id="{7C18052D-4555-4500-A45C-362B5B687E13}" v="80" dt="2022-11-16T18:13:36.177"/>
    <p1510:client id="{7E236181-0461-4885-9411-8D1B102ABB8A}" v="23" dt="2022-10-17T16:30:53.318"/>
    <p1510:client id="{83024EAA-16DC-477B-AA37-9D6DD84A368D}" v="13" dt="2022-11-16T16:41:16.990"/>
    <p1510:client id="{8B9EA2A6-38D9-4B1F-B023-3D26C868EC63}" v="74" dt="2022-10-22T05:58:55.292"/>
    <p1510:client id="{8CC689EC-E1DF-432B-A33C-E7D6C012D7CB}" v="8" dt="2022-11-14T18:08:03.782"/>
    <p1510:client id="{9631B63C-0DFB-40B9-ACA1-5CB82737182E}" v="72" dt="2022-11-14T17:28:38.824"/>
    <p1510:client id="{96E3A752-F314-4187-B049-80440F859AD7}" v="530" dt="2022-11-21T04:32:28.567"/>
    <p1510:client id="{99B26197-8239-414E-8E26-0501C3EFDC56}" v="18" dt="2022-10-17T16:59:02.487"/>
    <p1510:client id="{9B5D9853-71CC-48ED-AE1D-49A337FE48AB}" v="26" dt="2022-11-13T06:03:58.533"/>
    <p1510:client id="{9ED545FE-3E4F-4EC9-9E0F-678905FCDCD3}" v="63" dt="2022-11-13T05:55:03.549"/>
    <p1510:client id="{B12C5F76-6C38-412F-BBAB-2BD96EB7238C}" v="45" dt="2022-11-13T05:30:32.170"/>
    <p1510:client id="{B8EDE523-BB49-493C-85FB-877037628A1C}" v="1" dt="2022-11-13T06:29:12.188"/>
    <p1510:client id="{BCDA480C-A681-450D-A39D-928C8A35E9BE}" v="36" dt="2022-11-13T05:26:29.389"/>
    <p1510:client id="{C01088CE-769A-4A00-8CD6-6515B564992A}" v="1" dt="2022-10-17T19:57:55.032"/>
    <p1510:client id="{C2CA7103-14A8-4E79-8F62-ECC4EA782DBF}" v="16" dt="2022-11-14T17:34:54.751"/>
    <p1510:client id="{CF22DDA4-6D37-4069-9BC3-E18904A911F9}" v="3" dt="2022-10-16T18:06:20.665"/>
    <p1510:client id="{D5B28ADB-D49E-4F9A-9E10-5FC4C2E3F6B0}" v="166" dt="2022-10-17T19:08:10.087"/>
    <p1510:client id="{E725F2E5-AD36-4FFC-BF64-310A1A69B30A}" v="29" dt="2022-11-13T06:26:06.981"/>
    <p1510:client id="{F5DBDADB-F899-4AD9-B475-0D089C567CC3}" v="9" dt="2022-10-17T18:26:04.4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son James Minitti" userId="S::mjm835@nau.edu::ea58ba87-7d39-4f03-bd82-9d7db746d944" providerId="AD" clId="Web-{14B7B1EB-AE94-41AA-8915-BBBDB0BC760A}"/>
    <pc:docChg chg="modSld">
      <pc:chgData name="Mason James Minitti" userId="S::mjm835@nau.edu::ea58ba87-7d39-4f03-bd82-9d7db746d944" providerId="AD" clId="Web-{14B7B1EB-AE94-41AA-8915-BBBDB0BC760A}" dt="2022-11-16T18:10:25.541" v="7" actId="14100"/>
      <pc:docMkLst>
        <pc:docMk/>
      </pc:docMkLst>
      <pc:sldChg chg="addSp modSp">
        <pc:chgData name="Mason James Minitti" userId="S::mjm835@nau.edu::ea58ba87-7d39-4f03-bd82-9d7db746d944" providerId="AD" clId="Web-{14B7B1EB-AE94-41AA-8915-BBBDB0BC760A}" dt="2022-11-16T18:10:25.541" v="7" actId="14100"/>
        <pc:sldMkLst>
          <pc:docMk/>
          <pc:sldMk cId="3037503062" sldId="269"/>
        </pc:sldMkLst>
        <pc:picChg chg="mod">
          <ac:chgData name="Mason James Minitti" userId="S::mjm835@nau.edu::ea58ba87-7d39-4f03-bd82-9d7db746d944" providerId="AD" clId="Web-{14B7B1EB-AE94-41AA-8915-BBBDB0BC760A}" dt="2022-11-16T18:10:21.478" v="6" actId="14100"/>
          <ac:picMkLst>
            <pc:docMk/>
            <pc:sldMk cId="3037503062" sldId="269"/>
            <ac:picMk id="2" creationId="{CE4742CD-0EA3-1D3E-E9D4-6B0A2F4CCAEC}"/>
          </ac:picMkLst>
        </pc:picChg>
        <pc:picChg chg="add mod">
          <ac:chgData name="Mason James Minitti" userId="S::mjm835@nau.edu::ea58ba87-7d39-4f03-bd82-9d7db746d944" providerId="AD" clId="Web-{14B7B1EB-AE94-41AA-8915-BBBDB0BC760A}" dt="2022-11-16T18:10:25.541" v="7" actId="14100"/>
          <ac:picMkLst>
            <pc:docMk/>
            <pc:sldMk cId="3037503062" sldId="269"/>
            <ac:picMk id="3" creationId="{AB324A86-3C4C-0D4D-4CFD-28182DDA89D5}"/>
          </ac:picMkLst>
        </pc:picChg>
      </pc:sldChg>
    </pc:docChg>
  </pc:docChgLst>
  <pc:docChgLst>
    <pc:chgData name="Steven Andrew Schwartz" userId="S::sas938@nau.edu::1f04b1bf-8dd8-4bd5-8f0b-011a069424f5" providerId="AD" clId="Web-{0E212FAD-B7AE-4C01-9664-E1CAEAF5BBA2}"/>
    <pc:docChg chg="modSld">
      <pc:chgData name="Steven Andrew Schwartz" userId="S::sas938@nau.edu::1f04b1bf-8dd8-4bd5-8f0b-011a069424f5" providerId="AD" clId="Web-{0E212FAD-B7AE-4C01-9664-E1CAEAF5BBA2}" dt="2022-11-13T06:21:13.594" v="8" actId="20577"/>
      <pc:docMkLst>
        <pc:docMk/>
      </pc:docMkLst>
      <pc:sldChg chg="addSp delSp modSp">
        <pc:chgData name="Steven Andrew Schwartz" userId="S::sas938@nau.edu::1f04b1bf-8dd8-4bd5-8f0b-011a069424f5" providerId="AD" clId="Web-{0E212FAD-B7AE-4C01-9664-E1CAEAF5BBA2}" dt="2022-11-13T06:21:13.594" v="8" actId="20577"/>
        <pc:sldMkLst>
          <pc:docMk/>
          <pc:sldMk cId="94320687" sldId="258"/>
        </pc:sldMkLst>
        <pc:spChg chg="add mod">
          <ac:chgData name="Steven Andrew Schwartz" userId="S::sas938@nau.edu::1f04b1bf-8dd8-4bd5-8f0b-011a069424f5" providerId="AD" clId="Web-{0E212FAD-B7AE-4C01-9664-E1CAEAF5BBA2}" dt="2022-11-13T06:21:13.594" v="8" actId="20577"/>
          <ac:spMkLst>
            <pc:docMk/>
            <pc:sldMk cId="94320687" sldId="258"/>
            <ac:spMk id="2" creationId="{FFC3191A-458D-592C-2BA7-6966E6C35306}"/>
          </ac:spMkLst>
        </pc:spChg>
        <pc:spChg chg="del">
          <ac:chgData name="Steven Andrew Schwartz" userId="S::sas938@nau.edu::1f04b1bf-8dd8-4bd5-8f0b-011a069424f5" providerId="AD" clId="Web-{0E212FAD-B7AE-4C01-9664-E1CAEAF5BBA2}" dt="2022-11-13T06:17:43.472" v="1"/>
          <ac:spMkLst>
            <pc:docMk/>
            <pc:sldMk cId="94320687" sldId="258"/>
            <ac:spMk id="5" creationId="{6EE25908-7042-4EF2-9663-73CF87E13627}"/>
          </ac:spMkLst>
        </pc:spChg>
        <pc:picChg chg="del">
          <ac:chgData name="Steven Andrew Schwartz" userId="S::sas938@nau.edu::1f04b1bf-8dd8-4bd5-8f0b-011a069424f5" providerId="AD" clId="Web-{0E212FAD-B7AE-4C01-9664-E1CAEAF5BBA2}" dt="2022-11-13T06:17:41.081" v="0"/>
          <ac:picMkLst>
            <pc:docMk/>
            <pc:sldMk cId="94320687" sldId="258"/>
            <ac:picMk id="4" creationId="{3D728041-F38A-6A31-CDE3-80C11010123F}"/>
          </ac:picMkLst>
        </pc:picChg>
      </pc:sldChg>
    </pc:docChg>
  </pc:docChgLst>
  <pc:docChgLst>
    <pc:chgData name="Steven Andrew Schwartz" userId="S::sas938@nau.edu::1f04b1bf-8dd8-4bd5-8f0b-011a069424f5" providerId="AD" clId="Web-{170FD4A0-8B90-4023-B2FF-9F71FE2BC673}"/>
    <pc:docChg chg="modSld">
      <pc:chgData name="Steven Andrew Schwartz" userId="S::sas938@nau.edu::1f04b1bf-8dd8-4bd5-8f0b-011a069424f5" providerId="AD" clId="Web-{170FD4A0-8B90-4023-B2FF-9F71FE2BC673}" dt="2022-11-16T18:49:51.092" v="44" actId="20577"/>
      <pc:docMkLst>
        <pc:docMk/>
      </pc:docMkLst>
      <pc:sldChg chg="modSp">
        <pc:chgData name="Steven Andrew Schwartz" userId="S::sas938@nau.edu::1f04b1bf-8dd8-4bd5-8f0b-011a069424f5" providerId="AD" clId="Web-{170FD4A0-8B90-4023-B2FF-9F71FE2BC673}" dt="2022-11-16T18:49:51.092" v="44" actId="20577"/>
        <pc:sldMkLst>
          <pc:docMk/>
          <pc:sldMk cId="479990171" sldId="275"/>
        </pc:sldMkLst>
        <pc:spChg chg="mod">
          <ac:chgData name="Steven Andrew Schwartz" userId="S::sas938@nau.edu::1f04b1bf-8dd8-4bd5-8f0b-011a069424f5" providerId="AD" clId="Web-{170FD4A0-8B90-4023-B2FF-9F71FE2BC673}" dt="2022-11-16T18:49:51.092" v="44" actId="20577"/>
          <ac:spMkLst>
            <pc:docMk/>
            <pc:sldMk cId="479990171" sldId="275"/>
            <ac:spMk id="2" creationId="{FFC3191A-458D-592C-2BA7-6966E6C35306}"/>
          </ac:spMkLst>
        </pc:spChg>
      </pc:sldChg>
    </pc:docChg>
  </pc:docChgLst>
  <pc:docChgLst>
    <pc:chgData name="Steven Andrew Schwartz" userId="S::sas938@nau.edu::1f04b1bf-8dd8-4bd5-8f0b-011a069424f5" providerId="AD" clId="Web-{9631B63C-0DFB-40B9-ACA1-5CB82737182E}"/>
    <pc:docChg chg="modSld">
      <pc:chgData name="Steven Andrew Schwartz" userId="S::sas938@nau.edu::1f04b1bf-8dd8-4bd5-8f0b-011a069424f5" providerId="AD" clId="Web-{9631B63C-0DFB-40B9-ACA1-5CB82737182E}" dt="2022-11-14T17:28:38.824" v="54" actId="20577"/>
      <pc:docMkLst>
        <pc:docMk/>
      </pc:docMkLst>
      <pc:sldChg chg="modSp">
        <pc:chgData name="Steven Andrew Schwartz" userId="S::sas938@nau.edu::1f04b1bf-8dd8-4bd5-8f0b-011a069424f5" providerId="AD" clId="Web-{9631B63C-0DFB-40B9-ACA1-5CB82737182E}" dt="2022-11-14T17:28:38.824" v="54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9631B63C-0DFB-40B9-ACA1-5CB82737182E}" dt="2022-11-14T17:28:38.824" v="54" actId="20577"/>
          <ac:spMkLst>
            <pc:docMk/>
            <pc:sldMk cId="2754009279" sldId="260"/>
            <ac:spMk id="2" creationId="{B816433C-6054-19A7-DEF8-BB80D922C6E6}"/>
          </ac:spMkLst>
        </pc:spChg>
      </pc:sldChg>
      <pc:sldChg chg="modSp">
        <pc:chgData name="Steven Andrew Schwartz" userId="S::sas938@nau.edu::1f04b1bf-8dd8-4bd5-8f0b-011a069424f5" providerId="AD" clId="Web-{9631B63C-0DFB-40B9-ACA1-5CB82737182E}" dt="2022-11-14T17:26:48.071" v="39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9631B63C-0DFB-40B9-ACA1-5CB82737182E}" dt="2022-11-14T17:26:48.071" v="39" actId="20577"/>
          <ac:spMkLst>
            <pc:docMk/>
            <pc:sldMk cId="167821128" sldId="262"/>
            <ac:spMk id="2" creationId="{B816433C-6054-19A7-DEF8-BB80D922C6E6}"/>
          </ac:spMkLst>
        </pc:spChg>
      </pc:sldChg>
      <pc:sldChg chg="addSp modSp delCm">
        <pc:chgData name="Steven Andrew Schwartz" userId="S::sas938@nau.edu::1f04b1bf-8dd8-4bd5-8f0b-011a069424f5" providerId="AD" clId="Web-{9631B63C-0DFB-40B9-ACA1-5CB82737182E}" dt="2022-11-14T17:25:26.241" v="30" actId="1076"/>
        <pc:sldMkLst>
          <pc:docMk/>
          <pc:sldMk cId="1810371601" sldId="268"/>
        </pc:sldMkLst>
        <pc:spChg chg="mod">
          <ac:chgData name="Steven Andrew Schwartz" userId="S::sas938@nau.edu::1f04b1bf-8dd8-4bd5-8f0b-011a069424f5" providerId="AD" clId="Web-{9631B63C-0DFB-40B9-ACA1-5CB82737182E}" dt="2022-11-14T17:25:26.241" v="30" actId="1076"/>
          <ac:spMkLst>
            <pc:docMk/>
            <pc:sldMk cId="1810371601" sldId="268"/>
            <ac:spMk id="5" creationId="{9713EFE8-1C2C-05A3-F284-5BB41D02199E}"/>
          </ac:spMkLst>
        </pc:spChg>
        <pc:picChg chg="add mod">
          <ac:chgData name="Steven Andrew Schwartz" userId="S::sas938@nau.edu::1f04b1bf-8dd8-4bd5-8f0b-011a069424f5" providerId="AD" clId="Web-{9631B63C-0DFB-40B9-ACA1-5CB82737182E}" dt="2022-11-14T17:24:57.584" v="9" actId="1076"/>
          <ac:picMkLst>
            <pc:docMk/>
            <pc:sldMk cId="1810371601" sldId="268"/>
            <ac:picMk id="2" creationId="{FAD4C14B-FBB4-C45B-F5C2-41F9BEBD45F4}"/>
          </ac:picMkLst>
        </pc:picChg>
        <pc:picChg chg="mod">
          <ac:chgData name="Steven Andrew Schwartz" userId="S::sas938@nau.edu::1f04b1bf-8dd8-4bd5-8f0b-011a069424f5" providerId="AD" clId="Web-{9631B63C-0DFB-40B9-ACA1-5CB82737182E}" dt="2022-11-14T17:24:56.772" v="8" actId="1076"/>
          <ac:picMkLst>
            <pc:docMk/>
            <pc:sldMk cId="1810371601" sldId="268"/>
            <ac:picMk id="4" creationId="{6F3E423E-1DEB-8969-699B-66135052134C}"/>
          </ac:picMkLst>
        </pc:picChg>
      </pc:sldChg>
    </pc:docChg>
  </pc:docChgLst>
  <pc:docChgLst>
    <pc:chgData name="Steven Andrew Schwartz" userId="S::sas938@nau.edu::1f04b1bf-8dd8-4bd5-8f0b-011a069424f5" providerId="AD" clId="Web-{9B5D9853-71CC-48ED-AE1D-49A337FE48AB}"/>
    <pc:docChg chg="modSld">
      <pc:chgData name="Steven Andrew Schwartz" userId="S::sas938@nau.edu::1f04b1bf-8dd8-4bd5-8f0b-011a069424f5" providerId="AD" clId="Web-{9B5D9853-71CC-48ED-AE1D-49A337FE48AB}" dt="2022-11-13T06:03:58.533" v="20"/>
      <pc:docMkLst>
        <pc:docMk/>
      </pc:docMkLst>
      <pc:sldChg chg="addSp delSp modSp">
        <pc:chgData name="Steven Andrew Schwartz" userId="S::sas938@nau.edu::1f04b1bf-8dd8-4bd5-8f0b-011a069424f5" providerId="AD" clId="Web-{9B5D9853-71CC-48ED-AE1D-49A337FE48AB}" dt="2022-11-13T06:01:31.536" v="10" actId="1076"/>
        <pc:sldMkLst>
          <pc:docMk/>
          <pc:sldMk cId="1729811487" sldId="261"/>
        </pc:sldMkLst>
        <pc:graphicFrameChg chg="add del mod">
          <ac:chgData name="Steven Andrew Schwartz" userId="S::sas938@nau.edu::1f04b1bf-8dd8-4bd5-8f0b-011a069424f5" providerId="AD" clId="Web-{9B5D9853-71CC-48ED-AE1D-49A337FE48AB}" dt="2022-11-13T06:01:06.050" v="2"/>
          <ac:graphicFrameMkLst>
            <pc:docMk/>
            <pc:sldMk cId="1729811487" sldId="261"/>
            <ac:graphicFrameMk id="5" creationId="{5499484B-B29E-61E8-8251-0E7DBA552866}"/>
          </ac:graphicFrameMkLst>
        </pc:graphicFrameChg>
        <pc:picChg chg="del">
          <ac:chgData name="Steven Andrew Schwartz" userId="S::sas938@nau.edu::1f04b1bf-8dd8-4bd5-8f0b-011a069424f5" providerId="AD" clId="Web-{9B5D9853-71CC-48ED-AE1D-49A337FE48AB}" dt="2022-11-13T06:01:01.472" v="0"/>
          <ac:picMkLst>
            <pc:docMk/>
            <pc:sldMk cId="1729811487" sldId="261"/>
            <ac:picMk id="2" creationId="{E26E765A-A396-13B8-BA61-EBF2801B8157}"/>
          </ac:picMkLst>
        </pc:picChg>
        <pc:picChg chg="add mod">
          <ac:chgData name="Steven Andrew Schwartz" userId="S::sas938@nau.edu::1f04b1bf-8dd8-4bd5-8f0b-011a069424f5" providerId="AD" clId="Web-{9B5D9853-71CC-48ED-AE1D-49A337FE48AB}" dt="2022-11-13T06:01:31.536" v="10" actId="1076"/>
          <ac:picMkLst>
            <pc:docMk/>
            <pc:sldMk cId="1729811487" sldId="261"/>
            <ac:picMk id="6" creationId="{76A9D1D6-03FD-8593-95E7-5C5641A96D37}"/>
          </ac:picMkLst>
        </pc:picChg>
      </pc:sldChg>
      <pc:sldChg chg="addSp delSp modSp">
        <pc:chgData name="Steven Andrew Schwartz" userId="S::sas938@nau.edu::1f04b1bf-8dd8-4bd5-8f0b-011a069424f5" providerId="AD" clId="Web-{9B5D9853-71CC-48ED-AE1D-49A337FE48AB}" dt="2022-11-13T06:03:58.533" v="20"/>
        <pc:sldMkLst>
          <pc:docMk/>
          <pc:sldMk cId="1458281054" sldId="263"/>
        </pc:sldMkLst>
        <pc:spChg chg="add del mod">
          <ac:chgData name="Steven Andrew Schwartz" userId="S::sas938@nau.edu::1f04b1bf-8dd8-4bd5-8f0b-011a069424f5" providerId="AD" clId="Web-{9B5D9853-71CC-48ED-AE1D-49A337FE48AB}" dt="2022-11-13T06:03:58.533" v="20"/>
          <ac:spMkLst>
            <pc:docMk/>
            <pc:sldMk cId="1458281054" sldId="263"/>
            <ac:spMk id="2" creationId="{474FACD6-0384-1227-C65A-22357609EA78}"/>
          </ac:spMkLst>
        </pc:spChg>
      </pc:sldChg>
    </pc:docChg>
  </pc:docChgLst>
  <pc:docChgLst>
    <pc:chgData name="Steven Andrew Schwartz" userId="S::sas938@nau.edu::1f04b1bf-8dd8-4bd5-8f0b-011a069424f5" providerId="AD" clId="Web-{53297804-8117-4EA4-A4E8-CFD874524796}"/>
    <pc:docChg chg="addSld delSld modSld sldOrd">
      <pc:chgData name="Steven Andrew Schwartz" userId="S::sas938@nau.edu::1f04b1bf-8dd8-4bd5-8f0b-011a069424f5" providerId="AD" clId="Web-{53297804-8117-4EA4-A4E8-CFD874524796}" dt="2022-11-16T18:48:20.538" v="274" actId="20577"/>
      <pc:docMkLst>
        <pc:docMk/>
      </pc:docMkLst>
      <pc:sldChg chg="modSp">
        <pc:chgData name="Steven Andrew Schwartz" userId="S::sas938@nau.edu::1f04b1bf-8dd8-4bd5-8f0b-011a069424f5" providerId="AD" clId="Web-{53297804-8117-4EA4-A4E8-CFD874524796}" dt="2022-11-16T18:47:48.708" v="268" actId="20577"/>
        <pc:sldMkLst>
          <pc:docMk/>
          <pc:sldMk cId="94320687" sldId="258"/>
        </pc:sldMkLst>
        <pc:spChg chg="mod">
          <ac:chgData name="Steven Andrew Schwartz" userId="S::sas938@nau.edu::1f04b1bf-8dd8-4bd5-8f0b-011a069424f5" providerId="AD" clId="Web-{53297804-8117-4EA4-A4E8-CFD874524796}" dt="2022-11-16T18:47:48.708" v="268" actId="20577"/>
          <ac:spMkLst>
            <pc:docMk/>
            <pc:sldMk cId="94320687" sldId="258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53297804-8117-4EA4-A4E8-CFD874524796}" dt="2022-11-16T18:41:21.905" v="50" actId="20577"/>
          <ac:spMkLst>
            <pc:docMk/>
            <pc:sldMk cId="94320687" sldId="258"/>
            <ac:spMk id="130" creationId="{00000000-0000-0000-0000-000000000000}"/>
          </ac:spMkLst>
        </pc:spChg>
      </pc:sldChg>
      <pc:sldChg chg="del">
        <pc:chgData name="Steven Andrew Schwartz" userId="S::sas938@nau.edu::1f04b1bf-8dd8-4bd5-8f0b-011a069424f5" providerId="AD" clId="Web-{53297804-8117-4EA4-A4E8-CFD874524796}" dt="2022-11-16T18:40:44.262" v="29"/>
        <pc:sldMkLst>
          <pc:docMk/>
          <pc:sldMk cId="1203135925" sldId="259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62" v="30"/>
        <pc:sldMkLst>
          <pc:docMk/>
          <pc:sldMk cId="2754009279" sldId="260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62" v="31"/>
        <pc:sldMkLst>
          <pc:docMk/>
          <pc:sldMk cId="1729811487" sldId="261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2"/>
        <pc:sldMkLst>
          <pc:docMk/>
          <pc:sldMk cId="167821128" sldId="262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3"/>
        <pc:sldMkLst>
          <pc:docMk/>
          <pc:sldMk cId="1458281054" sldId="263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5"/>
        <pc:sldMkLst>
          <pc:docMk/>
          <pc:sldMk cId="3673820565" sldId="265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6"/>
        <pc:sldMkLst>
          <pc:docMk/>
          <pc:sldMk cId="3252902095" sldId="266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7"/>
        <pc:sldMkLst>
          <pc:docMk/>
          <pc:sldMk cId="2460447659" sldId="267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8"/>
        <pc:sldMkLst>
          <pc:docMk/>
          <pc:sldMk cId="1810371601" sldId="268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9"/>
        <pc:sldMkLst>
          <pc:docMk/>
          <pc:sldMk cId="3037503062" sldId="269"/>
        </pc:sldMkLst>
      </pc:sldChg>
      <pc:sldChg chg="modSp">
        <pc:chgData name="Steven Andrew Schwartz" userId="S::sas938@nau.edu::1f04b1bf-8dd8-4bd5-8f0b-011a069424f5" providerId="AD" clId="Web-{53297804-8117-4EA4-A4E8-CFD874524796}" dt="2022-11-16T18:44:27.697" v="170" actId="20577"/>
        <pc:sldMkLst>
          <pc:docMk/>
          <pc:sldMk cId="2517742443" sldId="270"/>
        </pc:sldMkLst>
        <pc:spChg chg="mod">
          <ac:chgData name="Steven Andrew Schwartz" userId="S::sas938@nau.edu::1f04b1bf-8dd8-4bd5-8f0b-011a069424f5" providerId="AD" clId="Web-{53297804-8117-4EA4-A4E8-CFD874524796}" dt="2022-11-16T18:44:27.697" v="170" actId="20577"/>
          <ac:spMkLst>
            <pc:docMk/>
            <pc:sldMk cId="2517742443" sldId="270"/>
            <ac:spMk id="2" creationId="{BB8BF27C-4B3E-E64E-AAEA-01E69BDB12D5}"/>
          </ac:spMkLst>
        </pc:spChg>
      </pc:sldChg>
      <pc:sldChg chg="add replId">
        <pc:chgData name="Steven Andrew Schwartz" userId="S::sas938@nau.edu::1f04b1bf-8dd8-4bd5-8f0b-011a069424f5" providerId="AD" clId="Web-{53297804-8117-4EA4-A4E8-CFD874524796}" dt="2022-11-16T18:41:10.842" v="40"/>
        <pc:sldMkLst>
          <pc:docMk/>
          <pc:sldMk cId="1200514163" sldId="271"/>
        </pc:sldMkLst>
      </pc:sldChg>
      <pc:sldChg chg="del">
        <pc:chgData name="Steven Andrew Schwartz" userId="S::sas938@nau.edu::1f04b1bf-8dd8-4bd5-8f0b-011a069424f5" providerId="AD" clId="Web-{53297804-8117-4EA4-A4E8-CFD874524796}" dt="2022-11-16T18:40:44.278" v="34"/>
        <pc:sldMkLst>
          <pc:docMk/>
          <pc:sldMk cId="2650001208" sldId="271"/>
        </pc:sldMkLst>
      </pc:sldChg>
      <pc:sldChg chg="new del">
        <pc:chgData name="Steven Andrew Schwartz" userId="S::sas938@nau.edu::1f04b1bf-8dd8-4bd5-8f0b-011a069424f5" providerId="AD" clId="Web-{53297804-8117-4EA4-A4E8-CFD874524796}" dt="2022-11-16T18:43:10.692" v="134"/>
        <pc:sldMkLst>
          <pc:docMk/>
          <pc:sldMk cId="3490943953" sldId="272"/>
        </pc:sldMkLst>
      </pc:sldChg>
      <pc:sldChg chg="modSp add replId">
        <pc:chgData name="Steven Andrew Schwartz" userId="S::sas938@nau.edu::1f04b1bf-8dd8-4bd5-8f0b-011a069424f5" providerId="AD" clId="Web-{53297804-8117-4EA4-A4E8-CFD874524796}" dt="2022-11-16T18:45:42.763" v="206" actId="20577"/>
        <pc:sldMkLst>
          <pc:docMk/>
          <pc:sldMk cId="3525328826" sldId="272"/>
        </pc:sldMkLst>
        <pc:spChg chg="mod">
          <ac:chgData name="Steven Andrew Schwartz" userId="S::sas938@nau.edu::1f04b1bf-8dd8-4bd5-8f0b-011a069424f5" providerId="AD" clId="Web-{53297804-8117-4EA4-A4E8-CFD874524796}" dt="2022-11-16T18:45:42.763" v="206" actId="20577"/>
          <ac:spMkLst>
            <pc:docMk/>
            <pc:sldMk cId="3525328826" sldId="272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53297804-8117-4EA4-A4E8-CFD874524796}" dt="2022-11-16T18:43:29.819" v="142" actId="20577"/>
          <ac:spMkLst>
            <pc:docMk/>
            <pc:sldMk cId="3525328826" sldId="272"/>
            <ac:spMk id="130" creationId="{00000000-0000-0000-0000-000000000000}"/>
          </ac:spMkLst>
        </pc:spChg>
      </pc:sldChg>
      <pc:sldChg chg="new del">
        <pc:chgData name="Steven Andrew Schwartz" userId="S::sas938@nau.edu::1f04b1bf-8dd8-4bd5-8f0b-011a069424f5" providerId="AD" clId="Web-{53297804-8117-4EA4-A4E8-CFD874524796}" dt="2022-11-16T18:45:57.014" v="208"/>
        <pc:sldMkLst>
          <pc:docMk/>
          <pc:sldMk cId="3013504159" sldId="273"/>
        </pc:sldMkLst>
      </pc:sldChg>
      <pc:sldChg chg="modSp add replId">
        <pc:chgData name="Steven Andrew Schwartz" userId="S::sas938@nau.edu::1f04b1bf-8dd8-4bd5-8f0b-011a069424f5" providerId="AD" clId="Web-{53297804-8117-4EA4-A4E8-CFD874524796}" dt="2022-11-16T18:46:12.796" v="218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53297804-8117-4EA4-A4E8-CFD874524796}" dt="2022-11-16T18:46:12.796" v="218" actId="20577"/>
          <ac:spMkLst>
            <pc:docMk/>
            <pc:sldMk cId="4017917417" sldId="273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53297804-8117-4EA4-A4E8-CFD874524796}" dt="2022-11-16T18:46:06.421" v="212" actId="20577"/>
          <ac:spMkLst>
            <pc:docMk/>
            <pc:sldMk cId="4017917417" sldId="273"/>
            <ac:spMk id="130" creationId="{00000000-0000-0000-0000-000000000000}"/>
          </ac:spMkLst>
        </pc:spChg>
      </pc:sldChg>
      <pc:sldChg chg="modSp add replId">
        <pc:chgData name="Steven Andrew Schwartz" userId="S::sas938@nau.edu::1f04b1bf-8dd8-4bd5-8f0b-011a069424f5" providerId="AD" clId="Web-{53297804-8117-4EA4-A4E8-CFD874524796}" dt="2022-11-16T18:47:01.658" v="258" actId="20577"/>
        <pc:sldMkLst>
          <pc:docMk/>
          <pc:sldMk cId="3666251268" sldId="274"/>
        </pc:sldMkLst>
        <pc:spChg chg="mod">
          <ac:chgData name="Steven Andrew Schwartz" userId="S::sas938@nau.edu::1f04b1bf-8dd8-4bd5-8f0b-011a069424f5" providerId="AD" clId="Web-{53297804-8117-4EA4-A4E8-CFD874524796}" dt="2022-11-16T18:47:01.658" v="258" actId="20577"/>
          <ac:spMkLst>
            <pc:docMk/>
            <pc:sldMk cId="3666251268" sldId="274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53297804-8117-4EA4-A4E8-CFD874524796}" dt="2022-11-16T18:46:37.563" v="232" actId="20577"/>
          <ac:spMkLst>
            <pc:docMk/>
            <pc:sldMk cId="3666251268" sldId="274"/>
            <ac:spMk id="130" creationId="{00000000-0000-0000-0000-000000000000}"/>
          </ac:spMkLst>
        </pc:spChg>
      </pc:sldChg>
      <pc:sldChg chg="modSp add ord replId">
        <pc:chgData name="Steven Andrew Schwartz" userId="S::sas938@nau.edu::1f04b1bf-8dd8-4bd5-8f0b-011a069424f5" providerId="AD" clId="Web-{53297804-8117-4EA4-A4E8-CFD874524796}" dt="2022-11-16T18:48:20.538" v="274" actId="20577"/>
        <pc:sldMkLst>
          <pc:docMk/>
          <pc:sldMk cId="479990171" sldId="275"/>
        </pc:sldMkLst>
        <pc:spChg chg="mod">
          <ac:chgData name="Steven Andrew Schwartz" userId="S::sas938@nau.edu::1f04b1bf-8dd8-4bd5-8f0b-011a069424f5" providerId="AD" clId="Web-{53297804-8117-4EA4-A4E8-CFD874524796}" dt="2022-11-16T18:48:20.538" v="274" actId="20577"/>
          <ac:spMkLst>
            <pc:docMk/>
            <pc:sldMk cId="479990171" sldId="275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96E3A752-F314-4187-B049-80440F859AD7}"/>
    <pc:docChg chg="modSld">
      <pc:chgData name="Steven Andrew Schwartz" userId="S::sas938@nau.edu::1f04b1bf-8dd8-4bd5-8f0b-011a069424f5" providerId="AD" clId="Web-{96E3A752-F314-4187-B049-80440F859AD7}" dt="2022-11-21T04:32:27.254" v="353"/>
      <pc:docMkLst>
        <pc:docMk/>
      </pc:docMkLst>
      <pc:sldChg chg="modSp">
        <pc:chgData name="Steven Andrew Schwartz" userId="S::sas938@nau.edu::1f04b1bf-8dd8-4bd5-8f0b-011a069424f5" providerId="AD" clId="Web-{96E3A752-F314-4187-B049-80440F859AD7}" dt="2022-11-21T04:27:40.842" v="168" actId="20577"/>
        <pc:sldMkLst>
          <pc:docMk/>
          <pc:sldMk cId="94320687" sldId="258"/>
        </pc:sldMkLst>
        <pc:spChg chg="mod">
          <ac:chgData name="Steven Andrew Schwartz" userId="S::sas938@nau.edu::1f04b1bf-8dd8-4bd5-8f0b-011a069424f5" providerId="AD" clId="Web-{96E3A752-F314-4187-B049-80440F859AD7}" dt="2022-11-21T04:27:40.842" v="168" actId="20577"/>
          <ac:spMkLst>
            <pc:docMk/>
            <pc:sldMk cId="94320687" sldId="258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96E3A752-F314-4187-B049-80440F859AD7}" dt="2022-11-21T04:28:24.608" v="191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96E3A752-F314-4187-B049-80440F859AD7}" dt="2022-11-21T04:28:24.608" v="191" actId="20577"/>
          <ac:spMkLst>
            <pc:docMk/>
            <pc:sldMk cId="4017917417" sldId="273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96E3A752-F314-4187-B049-80440F859AD7}" dt="2022-11-21T04:26:57.247" v="148" actId="20577"/>
        <pc:sldMkLst>
          <pc:docMk/>
          <pc:sldMk cId="479990171" sldId="275"/>
        </pc:sldMkLst>
        <pc:spChg chg="mod">
          <ac:chgData name="Steven Andrew Schwartz" userId="S::sas938@nau.edu::1f04b1bf-8dd8-4bd5-8f0b-011a069424f5" providerId="AD" clId="Web-{96E3A752-F314-4187-B049-80440F859AD7}" dt="2022-11-21T04:26:57.247" v="148" actId="20577"/>
          <ac:spMkLst>
            <pc:docMk/>
            <pc:sldMk cId="479990171" sldId="275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96E3A752-F314-4187-B049-80440F859AD7}" dt="2022-11-21T04:32:27.254" v="353"/>
        <pc:sldMkLst>
          <pc:docMk/>
          <pc:sldMk cId="965177841" sldId="276"/>
        </pc:sldMkLst>
        <pc:graphicFrameChg chg="mod modGraphic">
          <ac:chgData name="Steven Andrew Schwartz" userId="S::sas938@nau.edu::1f04b1bf-8dd8-4bd5-8f0b-011a069424f5" providerId="AD" clId="Web-{96E3A752-F314-4187-B049-80440F859AD7}" dt="2022-11-21T04:32:27.254" v="353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</pc:docChg>
  </pc:docChgLst>
  <pc:docChgLst>
    <pc:chgData name="Steven Andrew Schwartz" userId="S::sas938@nau.edu::1f04b1bf-8dd8-4bd5-8f0b-011a069424f5" providerId="AD" clId="Web-{31BEB4EF-8D19-405D-8458-AC204A41A7CD}"/>
    <pc:docChg chg="modSld">
      <pc:chgData name="Steven Andrew Schwartz" userId="S::sas938@nau.edu::1f04b1bf-8dd8-4bd5-8f0b-011a069424f5" providerId="AD" clId="Web-{31BEB4EF-8D19-405D-8458-AC204A41A7CD}" dt="2022-11-13T05:06:23.445" v="16" actId="20577"/>
      <pc:docMkLst>
        <pc:docMk/>
      </pc:docMkLst>
      <pc:sldChg chg="modSp">
        <pc:chgData name="Steven Andrew Schwartz" userId="S::sas938@nau.edu::1f04b1bf-8dd8-4bd5-8f0b-011a069424f5" providerId="AD" clId="Web-{31BEB4EF-8D19-405D-8458-AC204A41A7CD}" dt="2022-11-13T05:05:51.474" v="1"/>
        <pc:sldMkLst>
          <pc:docMk/>
          <pc:sldMk cId="3673820565" sldId="265"/>
        </pc:sldMkLst>
        <pc:picChg chg="mod">
          <ac:chgData name="Steven Andrew Schwartz" userId="S::sas938@nau.edu::1f04b1bf-8dd8-4bd5-8f0b-011a069424f5" providerId="AD" clId="Web-{31BEB4EF-8D19-405D-8458-AC204A41A7CD}" dt="2022-11-13T05:05:51.474" v="1"/>
          <ac:picMkLst>
            <pc:docMk/>
            <pc:sldMk cId="3673820565" sldId="265"/>
            <ac:picMk id="2" creationId="{844D6A1F-7F70-BE8B-54A9-8055BE45032E}"/>
          </ac:picMkLst>
        </pc:picChg>
        <pc:picChg chg="mod">
          <ac:chgData name="Steven Andrew Schwartz" userId="S::sas938@nau.edu::1f04b1bf-8dd8-4bd5-8f0b-011a069424f5" providerId="AD" clId="Web-{31BEB4EF-8D19-405D-8458-AC204A41A7CD}" dt="2022-11-13T05:05:48.227" v="0"/>
          <ac:picMkLst>
            <pc:docMk/>
            <pc:sldMk cId="3673820565" sldId="265"/>
            <ac:picMk id="3" creationId="{3EF02686-663B-C43D-4BEF-F1EBF18F9E0E}"/>
          </ac:picMkLst>
        </pc:picChg>
      </pc:sldChg>
      <pc:sldChg chg="modSp">
        <pc:chgData name="Steven Andrew Schwartz" userId="S::sas938@nau.edu::1f04b1bf-8dd8-4bd5-8f0b-011a069424f5" providerId="AD" clId="Web-{31BEB4EF-8D19-405D-8458-AC204A41A7CD}" dt="2022-11-13T05:06:23.445" v="16" actId="20577"/>
        <pc:sldMkLst>
          <pc:docMk/>
          <pc:sldMk cId="2650001208" sldId="271"/>
        </pc:sldMkLst>
        <pc:spChg chg="mod">
          <ac:chgData name="Steven Andrew Schwartz" userId="S::sas938@nau.edu::1f04b1bf-8dd8-4bd5-8f0b-011a069424f5" providerId="AD" clId="Web-{31BEB4EF-8D19-405D-8458-AC204A41A7CD}" dt="2022-11-13T05:06:23.445" v="16" actId="20577"/>
          <ac:spMkLst>
            <pc:docMk/>
            <pc:sldMk cId="2650001208" sldId="271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172C6142-05C0-4219-A78D-CCBFC9A0FFE0}"/>
    <pc:docChg chg="addSld delSld modSld sldOrd">
      <pc:chgData name="Steven Andrew Schwartz" userId="S::sas938@nau.edu::1f04b1bf-8dd8-4bd5-8f0b-011a069424f5" providerId="AD" clId="Web-{172C6142-05C0-4219-A78D-CCBFC9A0FFE0}" dt="2022-11-07T19:56:10.763" v="54" actId="20577"/>
      <pc:docMkLst>
        <pc:docMk/>
      </pc:docMkLst>
      <pc:sldChg chg="del">
        <pc:chgData name="Steven Andrew Schwartz" userId="S::sas938@nau.edu::1f04b1bf-8dd8-4bd5-8f0b-011a069424f5" providerId="AD" clId="Web-{172C6142-05C0-4219-A78D-CCBFC9A0FFE0}" dt="2022-11-07T19:53:33.064" v="16"/>
        <pc:sldMkLst>
          <pc:docMk/>
          <pc:sldMk cId="2022881953" sldId="264"/>
        </pc:sldMkLst>
      </pc:sldChg>
      <pc:sldChg chg="delSp modSp">
        <pc:chgData name="Steven Andrew Schwartz" userId="S::sas938@nau.edu::1f04b1bf-8dd8-4bd5-8f0b-011a069424f5" providerId="AD" clId="Web-{172C6142-05C0-4219-A78D-CCBFC9A0FFE0}" dt="2022-11-07T19:55:29.557" v="34" actId="20577"/>
        <pc:sldMkLst>
          <pc:docMk/>
          <pc:sldMk cId="3673820565" sldId="265"/>
        </pc:sldMkLst>
        <pc:spChg chg="mod">
          <ac:chgData name="Steven Andrew Schwartz" userId="S::sas938@nau.edu::1f04b1bf-8dd8-4bd5-8f0b-011a069424f5" providerId="AD" clId="Web-{172C6142-05C0-4219-A78D-CCBFC9A0FFE0}" dt="2022-11-07T19:55:29.557" v="34" actId="20577"/>
          <ac:spMkLst>
            <pc:docMk/>
            <pc:sldMk cId="3673820565" sldId="265"/>
            <ac:spMk id="8" creationId="{20233F68-4765-FA8C-C5E7-BF34BD04BA3D}"/>
          </ac:spMkLst>
        </pc:spChg>
        <pc:spChg chg="mod">
          <ac:chgData name="Steven Andrew Schwartz" userId="S::sas938@nau.edu::1f04b1bf-8dd8-4bd5-8f0b-011a069424f5" providerId="AD" clId="Web-{172C6142-05C0-4219-A78D-CCBFC9A0FFE0}" dt="2022-11-07T19:53:43.221" v="19" actId="20577"/>
          <ac:spMkLst>
            <pc:docMk/>
            <pc:sldMk cId="3673820565" sldId="265"/>
            <ac:spMk id="130" creationId="{00000000-0000-0000-0000-000000000000}"/>
          </ac:spMkLst>
        </pc:spChg>
        <pc:picChg chg="mod">
          <ac:chgData name="Steven Andrew Schwartz" userId="S::sas938@nau.edu::1f04b1bf-8dd8-4bd5-8f0b-011a069424f5" providerId="AD" clId="Web-{172C6142-05C0-4219-A78D-CCBFC9A0FFE0}" dt="2022-11-07T19:54:22.677" v="32" actId="1076"/>
          <ac:picMkLst>
            <pc:docMk/>
            <pc:sldMk cId="3673820565" sldId="265"/>
            <ac:picMk id="2" creationId="{844D6A1F-7F70-BE8B-54A9-8055BE45032E}"/>
          </ac:picMkLst>
        </pc:picChg>
        <pc:picChg chg="del">
          <ac:chgData name="Steven Andrew Schwartz" userId="S::sas938@nau.edu::1f04b1bf-8dd8-4bd5-8f0b-011a069424f5" providerId="AD" clId="Web-{172C6142-05C0-4219-A78D-CCBFC9A0FFE0}" dt="2022-11-07T19:54:20.239" v="31"/>
          <ac:picMkLst>
            <pc:docMk/>
            <pc:sldMk cId="3673820565" sldId="265"/>
            <ac:picMk id="4" creationId="{B875A810-F450-B90D-4E53-1EB1B3160461}"/>
          </ac:picMkLst>
        </pc:picChg>
      </pc:sldChg>
      <pc:sldChg chg="addSp delSp">
        <pc:chgData name="Steven Andrew Schwartz" userId="S::sas938@nau.edu::1f04b1bf-8dd8-4bd5-8f0b-011a069424f5" providerId="AD" clId="Web-{172C6142-05C0-4219-A78D-CCBFC9A0FFE0}" dt="2022-11-07T19:52:19.762" v="15"/>
        <pc:sldMkLst>
          <pc:docMk/>
          <pc:sldMk cId="3037503062" sldId="269"/>
        </pc:sldMkLst>
        <pc:picChg chg="add del">
          <ac:chgData name="Steven Andrew Schwartz" userId="S::sas938@nau.edu::1f04b1bf-8dd8-4bd5-8f0b-011a069424f5" providerId="AD" clId="Web-{172C6142-05C0-4219-A78D-CCBFC9A0FFE0}" dt="2022-11-07T19:52:19.762" v="15"/>
          <ac:picMkLst>
            <pc:docMk/>
            <pc:sldMk cId="3037503062" sldId="269"/>
            <ac:picMk id="3" creationId="{27507CD7-7EC8-66DB-03E4-37C34EDEB876}"/>
          </ac:picMkLst>
        </pc:picChg>
      </pc:sldChg>
      <pc:sldChg chg="modSp">
        <pc:chgData name="Steven Andrew Schwartz" userId="S::sas938@nau.edu::1f04b1bf-8dd8-4bd5-8f0b-011a069424f5" providerId="AD" clId="Web-{172C6142-05C0-4219-A78D-CCBFC9A0FFE0}" dt="2022-11-07T19:45:10.826" v="12" actId="20577"/>
        <pc:sldMkLst>
          <pc:docMk/>
          <pc:sldMk cId="2517742443" sldId="270"/>
        </pc:sldMkLst>
        <pc:spChg chg="mod">
          <ac:chgData name="Steven Andrew Schwartz" userId="S::sas938@nau.edu::1f04b1bf-8dd8-4bd5-8f0b-011a069424f5" providerId="AD" clId="Web-{172C6142-05C0-4219-A78D-CCBFC9A0FFE0}" dt="2022-11-07T19:45:10.826" v="12" actId="20577"/>
          <ac:spMkLst>
            <pc:docMk/>
            <pc:sldMk cId="2517742443" sldId="270"/>
            <ac:spMk id="2" creationId="{BB8BF27C-4B3E-E64E-AAEA-01E69BDB12D5}"/>
          </ac:spMkLst>
        </pc:spChg>
      </pc:sldChg>
      <pc:sldChg chg="modSp add ord replId">
        <pc:chgData name="Steven Andrew Schwartz" userId="S::sas938@nau.edu::1f04b1bf-8dd8-4bd5-8f0b-011a069424f5" providerId="AD" clId="Web-{172C6142-05C0-4219-A78D-CCBFC9A0FFE0}" dt="2022-11-07T19:56:10.763" v="54" actId="20577"/>
        <pc:sldMkLst>
          <pc:docMk/>
          <pc:sldMk cId="2650001208" sldId="271"/>
        </pc:sldMkLst>
        <pc:spChg chg="mod">
          <ac:chgData name="Steven Andrew Schwartz" userId="S::sas938@nau.edu::1f04b1bf-8dd8-4bd5-8f0b-011a069424f5" providerId="AD" clId="Web-{172C6142-05C0-4219-A78D-CCBFC9A0FFE0}" dt="2022-11-07T19:56:10.763" v="54" actId="20577"/>
          <ac:spMkLst>
            <pc:docMk/>
            <pc:sldMk cId="2650001208" sldId="271"/>
            <ac:spMk id="130" creationId="{00000000-0000-0000-0000-000000000000}"/>
          </ac:spMkLst>
        </pc:spChg>
      </pc:sldChg>
    </pc:docChg>
  </pc:docChgLst>
  <pc:docChgLst>
    <pc:chgData name="Mason James Minitti" userId="S::mjm835@nau.edu::ea58ba87-7d39-4f03-bd82-9d7db746d944" providerId="AD" clId="Web-{C2CA7103-14A8-4E79-8F62-ECC4EA782DBF}"/>
    <pc:docChg chg="modSld">
      <pc:chgData name="Mason James Minitti" userId="S::mjm835@nau.edu::ea58ba87-7d39-4f03-bd82-9d7db746d944" providerId="AD" clId="Web-{C2CA7103-14A8-4E79-8F62-ECC4EA782DBF}" dt="2022-11-14T17:34:54.751" v="14" actId="14100"/>
      <pc:docMkLst>
        <pc:docMk/>
      </pc:docMkLst>
      <pc:sldChg chg="modSp">
        <pc:chgData name="Mason James Minitti" userId="S::mjm835@nau.edu::ea58ba87-7d39-4f03-bd82-9d7db746d944" providerId="AD" clId="Web-{C2CA7103-14A8-4E79-8F62-ECC4EA782DBF}" dt="2022-11-14T17:34:54.751" v="14" actId="14100"/>
        <pc:sldMkLst>
          <pc:docMk/>
          <pc:sldMk cId="3252902095" sldId="266"/>
        </pc:sldMkLst>
        <pc:spChg chg="mod">
          <ac:chgData name="Mason James Minitti" userId="S::mjm835@nau.edu::ea58ba87-7d39-4f03-bd82-9d7db746d944" providerId="AD" clId="Web-{C2CA7103-14A8-4E79-8F62-ECC4EA782DBF}" dt="2022-11-14T17:34:06.453" v="8" actId="1076"/>
          <ac:spMkLst>
            <pc:docMk/>
            <pc:sldMk cId="3252902095" sldId="266"/>
            <ac:spMk id="4" creationId="{BC945607-5777-8E3A-E5AE-01204643E0A7}"/>
          </ac:spMkLst>
        </pc:spChg>
        <pc:spChg chg="mod">
          <ac:chgData name="Mason James Minitti" userId="S::mjm835@nau.edu::ea58ba87-7d39-4f03-bd82-9d7db746d944" providerId="AD" clId="Web-{C2CA7103-14A8-4E79-8F62-ECC4EA782DBF}" dt="2022-11-14T17:32:41.997" v="1" actId="14100"/>
          <ac:spMkLst>
            <pc:docMk/>
            <pc:sldMk cId="3252902095" sldId="266"/>
            <ac:spMk id="130" creationId="{00000000-0000-0000-0000-000000000000}"/>
          </ac:spMkLst>
        </pc:spChg>
        <pc:picChg chg="mod modCrop">
          <ac:chgData name="Mason James Minitti" userId="S::mjm835@nau.edu::ea58ba87-7d39-4f03-bd82-9d7db746d944" providerId="AD" clId="Web-{C2CA7103-14A8-4E79-8F62-ECC4EA782DBF}" dt="2022-11-14T17:34:54.751" v="14" actId="14100"/>
          <ac:picMkLst>
            <pc:docMk/>
            <pc:sldMk cId="3252902095" sldId="266"/>
            <ac:picMk id="3" creationId="{DBC4624F-D7D5-F608-E0E1-CF4C5B490CAD}"/>
          </ac:picMkLst>
        </pc:picChg>
        <pc:picChg chg="mod">
          <ac:chgData name="Mason James Minitti" userId="S::mjm835@nau.edu::ea58ba87-7d39-4f03-bd82-9d7db746d944" providerId="AD" clId="Web-{C2CA7103-14A8-4E79-8F62-ECC4EA782DBF}" dt="2022-11-14T17:34:02.625" v="7" actId="1076"/>
          <ac:picMkLst>
            <pc:docMk/>
            <pc:sldMk cId="3252902095" sldId="266"/>
            <ac:picMk id="133" creationId="{00000000-0000-0000-0000-000000000000}"/>
          </ac:picMkLst>
        </pc:picChg>
      </pc:sldChg>
    </pc:docChg>
  </pc:docChgLst>
  <pc:docChgLst>
    <pc:chgData name="Steven Andrew Schwartz" userId="S::sas938@nau.edu::1f04b1bf-8dd8-4bd5-8f0b-011a069424f5" providerId="AD" clId="Web-{6B4480CB-EECA-47FD-8704-673B102D42F9}"/>
    <pc:docChg chg="modSld">
      <pc:chgData name="Steven Andrew Schwartz" userId="S::sas938@nau.edu::1f04b1bf-8dd8-4bd5-8f0b-011a069424f5" providerId="AD" clId="Web-{6B4480CB-EECA-47FD-8704-673B102D42F9}" dt="2022-11-12T00:01:40.132" v="47" actId="20577"/>
      <pc:docMkLst>
        <pc:docMk/>
      </pc:docMkLst>
      <pc:sldChg chg="modSp">
        <pc:chgData name="Steven Andrew Schwartz" userId="S::sas938@nau.edu::1f04b1bf-8dd8-4bd5-8f0b-011a069424f5" providerId="AD" clId="Web-{6B4480CB-EECA-47FD-8704-673B102D42F9}" dt="2022-11-12T00:01:40.132" v="47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6B4480CB-EECA-47FD-8704-673B102D42F9}" dt="2022-11-12T00:01:40.132" v="47" actId="20577"/>
          <ac:spMkLst>
            <pc:docMk/>
            <pc:sldMk cId="167821128" sldId="262"/>
            <ac:spMk id="2" creationId="{B816433C-6054-19A7-DEF8-BB80D922C6E6}"/>
          </ac:spMkLst>
        </pc:spChg>
      </pc:sldChg>
    </pc:docChg>
  </pc:docChgLst>
  <pc:docChgLst>
    <pc:chgData name="Steven Andrew Schwartz" userId="S::sas938@nau.edu::1f04b1bf-8dd8-4bd5-8f0b-011a069424f5" providerId="AD" clId="Web-{B12C5F76-6C38-412F-BBAB-2BD96EB7238C}"/>
    <pc:docChg chg="modSld">
      <pc:chgData name="Steven Andrew Schwartz" userId="S::sas938@nau.edu::1f04b1bf-8dd8-4bd5-8f0b-011a069424f5" providerId="AD" clId="Web-{B12C5F76-6C38-412F-BBAB-2BD96EB7238C}" dt="2022-11-13T05:30:32.170" v="44" actId="20577"/>
      <pc:docMkLst>
        <pc:docMk/>
      </pc:docMkLst>
      <pc:sldChg chg="modSp">
        <pc:chgData name="Steven Andrew Schwartz" userId="S::sas938@nau.edu::1f04b1bf-8dd8-4bd5-8f0b-011a069424f5" providerId="AD" clId="Web-{B12C5F76-6C38-412F-BBAB-2BD96EB7238C}" dt="2022-11-13T05:30:32.170" v="44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B12C5F76-6C38-412F-BBAB-2BD96EB7238C}" dt="2022-11-13T05:30:32.170" v="44" actId="20577"/>
          <ac:spMkLst>
            <pc:docMk/>
            <pc:sldMk cId="167821128" sldId="262"/>
            <ac:spMk id="2" creationId="{B816433C-6054-19A7-DEF8-BB80D922C6E6}"/>
          </ac:spMkLst>
        </pc:spChg>
      </pc:sldChg>
    </pc:docChg>
  </pc:docChgLst>
  <pc:docChgLst>
    <pc:chgData name="Steven Andrew Schwartz" userId="S::sas938@nau.edu::1f04b1bf-8dd8-4bd5-8f0b-011a069424f5" providerId="AD" clId="Web-{B8EDE523-BB49-493C-85FB-877037628A1C}"/>
    <pc:docChg chg="modSld">
      <pc:chgData name="Steven Andrew Schwartz" userId="S::sas938@nau.edu::1f04b1bf-8dd8-4bd5-8f0b-011a069424f5" providerId="AD" clId="Web-{B8EDE523-BB49-493C-85FB-877037628A1C}" dt="2022-11-13T06:29:12.188" v="0" actId="1076"/>
      <pc:docMkLst>
        <pc:docMk/>
      </pc:docMkLst>
      <pc:sldChg chg="modSp">
        <pc:chgData name="Steven Andrew Schwartz" userId="S::sas938@nau.edu::1f04b1bf-8dd8-4bd5-8f0b-011a069424f5" providerId="AD" clId="Web-{B8EDE523-BB49-493C-85FB-877037628A1C}" dt="2022-11-13T06:29:12.188" v="0" actId="1076"/>
        <pc:sldMkLst>
          <pc:docMk/>
          <pc:sldMk cId="3673820565" sldId="265"/>
        </pc:sldMkLst>
        <pc:picChg chg="mod">
          <ac:chgData name="Steven Andrew Schwartz" userId="S::sas938@nau.edu::1f04b1bf-8dd8-4bd5-8f0b-011a069424f5" providerId="AD" clId="Web-{B8EDE523-BB49-493C-85FB-877037628A1C}" dt="2022-11-13T06:29:12.188" v="0" actId="1076"/>
          <ac:picMkLst>
            <pc:docMk/>
            <pc:sldMk cId="3673820565" sldId="265"/>
            <ac:picMk id="3" creationId="{3EF02686-663B-C43D-4BEF-F1EBF18F9E0E}"/>
          </ac:picMkLst>
        </pc:picChg>
      </pc:sldChg>
    </pc:docChg>
  </pc:docChgLst>
  <pc:docChgLst>
    <pc:chgData name="Steven Andrew Schwartz" userId="S::sas938@nau.edu::1f04b1bf-8dd8-4bd5-8f0b-011a069424f5" providerId="AD" clId="Web-{3470B0D0-156F-4D66-94B3-C74C7E93A444}"/>
    <pc:docChg chg="addSld modSld sldOrd">
      <pc:chgData name="Steven Andrew Schwartz" userId="S::sas938@nau.edu::1f04b1bf-8dd8-4bd5-8f0b-011a069424f5" providerId="AD" clId="Web-{3470B0D0-156F-4D66-94B3-C74C7E93A444}" dt="2022-11-20T23:08:56.995" v="13" actId="20577"/>
      <pc:docMkLst>
        <pc:docMk/>
      </pc:docMkLst>
      <pc:sldChg chg="modSp add ord replId">
        <pc:chgData name="Steven Andrew Schwartz" userId="S::sas938@nau.edu::1f04b1bf-8dd8-4bd5-8f0b-011a069424f5" providerId="AD" clId="Web-{3470B0D0-156F-4D66-94B3-C74C7E93A444}" dt="2022-11-20T23:08:56.995" v="13" actId="20577"/>
        <pc:sldMkLst>
          <pc:docMk/>
          <pc:sldMk cId="965177841" sldId="276"/>
        </pc:sldMkLst>
        <pc:spChg chg="mod">
          <ac:chgData name="Steven Andrew Schwartz" userId="S::sas938@nau.edu::1f04b1bf-8dd8-4bd5-8f0b-011a069424f5" providerId="AD" clId="Web-{3470B0D0-156F-4D66-94B3-C74C7E93A444}" dt="2022-11-20T23:08:56.995" v="13" actId="20577"/>
          <ac:spMkLst>
            <pc:docMk/>
            <pc:sldMk cId="965177841" sldId="276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7C18052D-4555-4500-A45C-362B5B687E13}"/>
    <pc:docChg chg="modSld">
      <pc:chgData name="Steven Andrew Schwartz" userId="S::sas938@nau.edu::1f04b1bf-8dd8-4bd5-8f0b-011a069424f5" providerId="AD" clId="Web-{7C18052D-4555-4500-A45C-362B5B687E13}" dt="2022-11-16T18:13:36.177" v="47" actId="1076"/>
      <pc:docMkLst>
        <pc:docMk/>
      </pc:docMkLst>
      <pc:sldChg chg="modSp">
        <pc:chgData name="Steven Andrew Schwartz" userId="S::sas938@nau.edu::1f04b1bf-8dd8-4bd5-8f0b-011a069424f5" providerId="AD" clId="Web-{7C18052D-4555-4500-A45C-362B5B687E13}" dt="2022-11-16T17:49:24.128" v="0" actId="20577"/>
        <pc:sldMkLst>
          <pc:docMk/>
          <pc:sldMk cId="1203135925" sldId="259"/>
        </pc:sldMkLst>
        <pc:spChg chg="mod">
          <ac:chgData name="Steven Andrew Schwartz" userId="S::sas938@nau.edu::1f04b1bf-8dd8-4bd5-8f0b-011a069424f5" providerId="AD" clId="Web-{7C18052D-4555-4500-A45C-362B5B687E13}" dt="2022-11-16T17:49:24.128" v="0" actId="20577"/>
          <ac:spMkLst>
            <pc:docMk/>
            <pc:sldMk cId="1203135925" sldId="259"/>
            <ac:spMk id="2" creationId="{B816433C-6054-19A7-DEF8-BB80D922C6E6}"/>
          </ac:spMkLst>
        </pc:spChg>
      </pc:sldChg>
      <pc:sldChg chg="addSp delSp modSp">
        <pc:chgData name="Steven Andrew Schwartz" userId="S::sas938@nau.edu::1f04b1bf-8dd8-4bd5-8f0b-011a069424f5" providerId="AD" clId="Web-{7C18052D-4555-4500-A45C-362B5B687E13}" dt="2022-11-16T18:12:09.987" v="4" actId="14100"/>
        <pc:sldMkLst>
          <pc:docMk/>
          <pc:sldMk cId="3673820565" sldId="265"/>
        </pc:sldMkLst>
        <pc:picChg chg="add mod">
          <ac:chgData name="Steven Andrew Schwartz" userId="S::sas938@nau.edu::1f04b1bf-8dd8-4bd5-8f0b-011a069424f5" providerId="AD" clId="Web-{7C18052D-4555-4500-A45C-362B5B687E13}" dt="2022-11-16T18:12:09.987" v="4" actId="14100"/>
          <ac:picMkLst>
            <pc:docMk/>
            <pc:sldMk cId="3673820565" sldId="265"/>
            <ac:picMk id="3" creationId="{8CE0CFAC-37A7-928D-32CF-76965E4DDE66}"/>
          </ac:picMkLst>
        </pc:picChg>
        <pc:picChg chg="del">
          <ac:chgData name="Steven Andrew Schwartz" userId="S::sas938@nau.edu::1f04b1bf-8dd8-4bd5-8f0b-011a069424f5" providerId="AD" clId="Web-{7C18052D-4555-4500-A45C-362B5B687E13}" dt="2022-11-16T18:12:05.456" v="2"/>
          <ac:picMkLst>
            <pc:docMk/>
            <pc:sldMk cId="3673820565" sldId="265"/>
            <ac:picMk id="4" creationId="{31E30521-ADB2-7D1E-5465-D10AB2214001}"/>
          </ac:picMkLst>
        </pc:picChg>
      </pc:sldChg>
      <pc:sldChg chg="modSp">
        <pc:chgData name="Steven Andrew Schwartz" userId="S::sas938@nau.edu::1f04b1bf-8dd8-4bd5-8f0b-011a069424f5" providerId="AD" clId="Web-{7C18052D-4555-4500-A45C-362B5B687E13}" dt="2022-11-16T18:13:36.177" v="47" actId="1076"/>
        <pc:sldMkLst>
          <pc:docMk/>
          <pc:sldMk cId="3037503062" sldId="269"/>
        </pc:sldMkLst>
        <pc:spChg chg="mod">
          <ac:chgData name="Steven Andrew Schwartz" userId="S::sas938@nau.edu::1f04b1bf-8dd8-4bd5-8f0b-011a069424f5" providerId="AD" clId="Web-{7C18052D-4555-4500-A45C-362B5B687E13}" dt="2022-11-16T18:13:36.177" v="47" actId="1076"/>
          <ac:spMkLst>
            <pc:docMk/>
            <pc:sldMk cId="3037503062" sldId="269"/>
            <ac:spMk id="5" creationId="{71A246AE-5256-35B1-6080-6F3253737658}"/>
          </ac:spMkLst>
        </pc:spChg>
        <pc:picChg chg="mod">
          <ac:chgData name="Steven Andrew Schwartz" userId="S::sas938@nau.edu::1f04b1bf-8dd8-4bd5-8f0b-011a069424f5" providerId="AD" clId="Web-{7C18052D-4555-4500-A45C-362B5B687E13}" dt="2022-11-16T18:12:53.488" v="13"/>
          <ac:picMkLst>
            <pc:docMk/>
            <pc:sldMk cId="3037503062" sldId="269"/>
            <ac:picMk id="3" creationId="{AB324A86-3C4C-0D4D-4CFD-28182DDA89D5}"/>
          </ac:picMkLst>
        </pc:picChg>
      </pc:sldChg>
      <pc:sldChg chg="addSp delSp modSp">
        <pc:chgData name="Steven Andrew Schwartz" userId="S::sas938@nau.edu::1f04b1bf-8dd8-4bd5-8f0b-011a069424f5" providerId="AD" clId="Web-{7C18052D-4555-4500-A45C-362B5B687E13}" dt="2022-11-16T18:12:32.347" v="11" actId="14100"/>
        <pc:sldMkLst>
          <pc:docMk/>
          <pc:sldMk cId="2650001208" sldId="271"/>
        </pc:sldMkLst>
        <pc:spChg chg="add del mod">
          <ac:chgData name="Steven Andrew Schwartz" userId="S::sas938@nau.edu::1f04b1bf-8dd8-4bd5-8f0b-011a069424f5" providerId="AD" clId="Web-{7C18052D-4555-4500-A45C-362B5B687E13}" dt="2022-11-16T18:12:17.050" v="8"/>
          <ac:spMkLst>
            <pc:docMk/>
            <pc:sldMk cId="2650001208" sldId="271"/>
            <ac:spMk id="3" creationId="{F50EED26-183F-A996-4453-6E516E03D834}"/>
          </ac:spMkLst>
        </pc:spChg>
        <pc:picChg chg="add mod">
          <ac:chgData name="Steven Andrew Schwartz" userId="S::sas938@nau.edu::1f04b1bf-8dd8-4bd5-8f0b-011a069424f5" providerId="AD" clId="Web-{7C18052D-4555-4500-A45C-362B5B687E13}" dt="2022-11-16T18:12:32.347" v="11" actId="14100"/>
          <ac:picMkLst>
            <pc:docMk/>
            <pc:sldMk cId="2650001208" sldId="271"/>
            <ac:picMk id="4" creationId="{11CA0BCF-E009-ADDA-0A35-ABDC57EF1999}"/>
          </ac:picMkLst>
        </pc:picChg>
        <pc:picChg chg="del">
          <ac:chgData name="Steven Andrew Schwartz" userId="S::sas938@nau.edu::1f04b1bf-8dd8-4bd5-8f0b-011a069424f5" providerId="AD" clId="Web-{7C18052D-4555-4500-A45C-362B5B687E13}" dt="2022-11-16T18:12:14.894" v="5"/>
          <ac:picMkLst>
            <pc:docMk/>
            <pc:sldMk cId="2650001208" sldId="271"/>
            <ac:picMk id="5" creationId="{C49988B2-9BC0-9D01-A9E1-01E1BB5FA2AD}"/>
          </ac:picMkLst>
        </pc:picChg>
      </pc:sldChg>
    </pc:docChg>
  </pc:docChgLst>
  <pc:docChgLst>
    <pc:chgData name="Steven Andrew Schwartz" userId="S::sas938@nau.edu::1f04b1bf-8dd8-4bd5-8f0b-011a069424f5" providerId="AD" clId="Web-{48B5BB8C-CEFB-41F0-80D4-9786698EC24C}"/>
    <pc:docChg chg="modSld">
      <pc:chgData name="Steven Andrew Schwartz" userId="S::sas938@nau.edu::1f04b1bf-8dd8-4bd5-8f0b-011a069424f5" providerId="AD" clId="Web-{48B5BB8C-CEFB-41F0-80D4-9786698EC24C}" dt="2022-11-13T05:04:09.414" v="68"/>
      <pc:docMkLst>
        <pc:docMk/>
      </pc:docMkLst>
      <pc:sldChg chg="modSp">
        <pc:chgData name="Steven Andrew Schwartz" userId="S::sas938@nau.edu::1f04b1bf-8dd8-4bd5-8f0b-011a069424f5" providerId="AD" clId="Web-{48B5BB8C-CEFB-41F0-80D4-9786698EC24C}" dt="2022-11-13T05:01:49.107" v="67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48B5BB8C-CEFB-41F0-80D4-9786698EC24C}" dt="2022-11-13T05:01:49.107" v="67" actId="20577"/>
          <ac:spMkLst>
            <pc:docMk/>
            <pc:sldMk cId="2754009279" sldId="260"/>
            <ac:spMk id="2" creationId="{B816433C-6054-19A7-DEF8-BB80D922C6E6}"/>
          </ac:spMkLst>
        </pc:spChg>
      </pc:sldChg>
      <pc:sldChg chg="modSp">
        <pc:chgData name="Steven Andrew Schwartz" userId="S::sas938@nau.edu::1f04b1bf-8dd8-4bd5-8f0b-011a069424f5" providerId="AD" clId="Web-{48B5BB8C-CEFB-41F0-80D4-9786698EC24C}" dt="2022-11-13T05:01:06.588" v="56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48B5BB8C-CEFB-41F0-80D4-9786698EC24C}" dt="2022-11-13T05:01:06.588" v="56" actId="20577"/>
          <ac:spMkLst>
            <pc:docMk/>
            <pc:sldMk cId="167821128" sldId="262"/>
            <ac:spMk id="2" creationId="{B816433C-6054-19A7-DEF8-BB80D922C6E6}"/>
          </ac:spMkLst>
        </pc:spChg>
      </pc:sldChg>
      <pc:sldChg chg="addSp modSp">
        <pc:chgData name="Steven Andrew Schwartz" userId="S::sas938@nau.edu::1f04b1bf-8dd8-4bd5-8f0b-011a069424f5" providerId="AD" clId="Web-{48B5BB8C-CEFB-41F0-80D4-9786698EC24C}" dt="2022-11-13T04:57:03.680" v="2" actId="14100"/>
        <pc:sldMkLst>
          <pc:docMk/>
          <pc:sldMk cId="3673820565" sldId="265"/>
        </pc:sldMkLst>
        <pc:picChg chg="add mod">
          <ac:chgData name="Steven Andrew Schwartz" userId="S::sas938@nau.edu::1f04b1bf-8dd8-4bd5-8f0b-011a069424f5" providerId="AD" clId="Web-{48B5BB8C-CEFB-41F0-80D4-9786698EC24C}" dt="2022-11-13T04:57:03.680" v="2" actId="14100"/>
          <ac:picMkLst>
            <pc:docMk/>
            <pc:sldMk cId="3673820565" sldId="265"/>
            <ac:picMk id="3" creationId="{3EF02686-663B-C43D-4BEF-F1EBF18F9E0E}"/>
          </ac:picMkLst>
        </pc:picChg>
      </pc:sldChg>
      <pc:sldChg chg="addSp">
        <pc:chgData name="Steven Andrew Schwartz" userId="S::sas938@nau.edu::1f04b1bf-8dd8-4bd5-8f0b-011a069424f5" providerId="AD" clId="Web-{48B5BB8C-CEFB-41F0-80D4-9786698EC24C}" dt="2022-11-13T05:04:09.414" v="68"/>
        <pc:sldMkLst>
          <pc:docMk/>
          <pc:sldMk cId="2650001208" sldId="271"/>
        </pc:sldMkLst>
        <pc:picChg chg="add">
          <ac:chgData name="Steven Andrew Schwartz" userId="S::sas938@nau.edu::1f04b1bf-8dd8-4bd5-8f0b-011a069424f5" providerId="AD" clId="Web-{48B5BB8C-CEFB-41F0-80D4-9786698EC24C}" dt="2022-11-13T05:04:09.414" v="68"/>
          <ac:picMkLst>
            <pc:docMk/>
            <pc:sldMk cId="2650001208" sldId="271"/>
            <ac:picMk id="3" creationId="{27F33877-BC6B-F55D-339D-D247C51B0FBE}"/>
          </ac:picMkLst>
        </pc:picChg>
      </pc:sldChg>
    </pc:docChg>
  </pc:docChgLst>
  <pc:docChgLst>
    <pc:chgData name="Steven Andrew Schwartz" userId="S::sas938@nau.edu::1f04b1bf-8dd8-4bd5-8f0b-011a069424f5" providerId="AD" clId="Web-{8CC689EC-E1DF-432B-A33C-E7D6C012D7CB}"/>
    <pc:docChg chg="modSld">
      <pc:chgData name="Steven Andrew Schwartz" userId="S::sas938@nau.edu::1f04b1bf-8dd8-4bd5-8f0b-011a069424f5" providerId="AD" clId="Web-{8CC689EC-E1DF-432B-A33C-E7D6C012D7CB}" dt="2022-11-14T18:08:03.782" v="6" actId="1076"/>
      <pc:docMkLst>
        <pc:docMk/>
      </pc:docMkLst>
      <pc:sldChg chg="addSp delSp modSp">
        <pc:chgData name="Steven Andrew Schwartz" userId="S::sas938@nau.edu::1f04b1bf-8dd8-4bd5-8f0b-011a069424f5" providerId="AD" clId="Web-{8CC689EC-E1DF-432B-A33C-E7D6C012D7CB}" dt="2022-11-14T18:07:41.796" v="3" actId="14100"/>
        <pc:sldMkLst>
          <pc:docMk/>
          <pc:sldMk cId="3673820565" sldId="265"/>
        </pc:sldMkLst>
        <pc:picChg chg="del">
          <ac:chgData name="Steven Andrew Schwartz" userId="S::sas938@nau.edu::1f04b1bf-8dd8-4bd5-8f0b-011a069424f5" providerId="AD" clId="Web-{8CC689EC-E1DF-432B-A33C-E7D6C012D7CB}" dt="2022-11-14T18:07:29.889" v="0"/>
          <ac:picMkLst>
            <pc:docMk/>
            <pc:sldMk cId="3673820565" sldId="265"/>
            <ac:picMk id="3" creationId="{3EF02686-663B-C43D-4BEF-F1EBF18F9E0E}"/>
          </ac:picMkLst>
        </pc:picChg>
        <pc:picChg chg="add mod">
          <ac:chgData name="Steven Andrew Schwartz" userId="S::sas938@nau.edu::1f04b1bf-8dd8-4bd5-8f0b-011a069424f5" providerId="AD" clId="Web-{8CC689EC-E1DF-432B-A33C-E7D6C012D7CB}" dt="2022-11-14T18:07:41.796" v="3" actId="14100"/>
          <ac:picMkLst>
            <pc:docMk/>
            <pc:sldMk cId="3673820565" sldId="265"/>
            <ac:picMk id="4" creationId="{31E30521-ADB2-7D1E-5465-D10AB2214001}"/>
          </ac:picMkLst>
        </pc:picChg>
      </pc:sldChg>
      <pc:sldChg chg="addSp delSp modSp">
        <pc:chgData name="Steven Andrew Schwartz" userId="S::sas938@nau.edu::1f04b1bf-8dd8-4bd5-8f0b-011a069424f5" providerId="AD" clId="Web-{8CC689EC-E1DF-432B-A33C-E7D6C012D7CB}" dt="2022-11-14T18:08:03.782" v="6" actId="1076"/>
        <pc:sldMkLst>
          <pc:docMk/>
          <pc:sldMk cId="2650001208" sldId="271"/>
        </pc:sldMkLst>
        <pc:picChg chg="del">
          <ac:chgData name="Steven Andrew Schwartz" userId="S::sas938@nau.edu::1f04b1bf-8dd8-4bd5-8f0b-011a069424f5" providerId="AD" clId="Web-{8CC689EC-E1DF-432B-A33C-E7D6C012D7CB}" dt="2022-11-14T18:07:57.875" v="4"/>
          <ac:picMkLst>
            <pc:docMk/>
            <pc:sldMk cId="2650001208" sldId="271"/>
            <ac:picMk id="3" creationId="{27F33877-BC6B-F55D-339D-D247C51B0FBE}"/>
          </ac:picMkLst>
        </pc:picChg>
        <pc:picChg chg="add mod">
          <ac:chgData name="Steven Andrew Schwartz" userId="S::sas938@nau.edu::1f04b1bf-8dd8-4bd5-8f0b-011a069424f5" providerId="AD" clId="Web-{8CC689EC-E1DF-432B-A33C-E7D6C012D7CB}" dt="2022-11-14T18:08:03.782" v="6" actId="1076"/>
          <ac:picMkLst>
            <pc:docMk/>
            <pc:sldMk cId="2650001208" sldId="271"/>
            <ac:picMk id="5" creationId="{C49988B2-9BC0-9D01-A9E1-01E1BB5FA2AD}"/>
          </ac:picMkLst>
        </pc:picChg>
      </pc:sldChg>
    </pc:docChg>
  </pc:docChgLst>
  <pc:docChgLst>
    <pc:chgData name="Steven Andrew Schwartz" userId="S::sas938@nau.edu::1f04b1bf-8dd8-4bd5-8f0b-011a069424f5" providerId="AD" clId="Web-{9ED545FE-3E4F-4EC9-9E0F-678905FCDCD3}"/>
    <pc:docChg chg="modSld">
      <pc:chgData name="Steven Andrew Schwartz" userId="S::sas938@nau.edu::1f04b1bf-8dd8-4bd5-8f0b-011a069424f5" providerId="AD" clId="Web-{9ED545FE-3E4F-4EC9-9E0F-678905FCDCD3}" dt="2022-11-13T05:55:03.549" v="13" actId="1076"/>
      <pc:docMkLst>
        <pc:docMk/>
      </pc:docMkLst>
      <pc:sldChg chg="addSp delSp modSp">
        <pc:chgData name="Steven Andrew Schwartz" userId="S::sas938@nau.edu::1f04b1bf-8dd8-4bd5-8f0b-011a069424f5" providerId="AD" clId="Web-{9ED545FE-3E4F-4EC9-9E0F-678905FCDCD3}" dt="2022-11-13T05:55:03.549" v="13" actId="1076"/>
        <pc:sldMkLst>
          <pc:docMk/>
          <pc:sldMk cId="1458281054" sldId="263"/>
        </pc:sldMkLst>
        <pc:graphicFrameChg chg="add del mod modGraphic">
          <ac:chgData name="Steven Andrew Schwartz" userId="S::sas938@nau.edu::1f04b1bf-8dd8-4bd5-8f0b-011a069424f5" providerId="AD" clId="Web-{9ED545FE-3E4F-4EC9-9E0F-678905FCDCD3}" dt="2022-11-13T05:54:43.314" v="4"/>
          <ac:graphicFrameMkLst>
            <pc:docMk/>
            <pc:sldMk cId="1458281054" sldId="263"/>
            <ac:graphicFrameMk id="4" creationId="{40B8203A-1DBC-1EA4-D4FC-FA181A04C00D}"/>
          </ac:graphicFrameMkLst>
        </pc:graphicFrameChg>
        <pc:graphicFrameChg chg="add del mod">
          <ac:chgData name="Steven Andrew Schwartz" userId="S::sas938@nau.edu::1f04b1bf-8dd8-4bd5-8f0b-011a069424f5" providerId="AD" clId="Web-{9ED545FE-3E4F-4EC9-9E0F-678905FCDCD3}" dt="2022-11-13T05:54:48.517" v="6"/>
          <ac:graphicFrameMkLst>
            <pc:docMk/>
            <pc:sldMk cId="1458281054" sldId="263"/>
            <ac:graphicFrameMk id="7" creationId="{B327CFF7-80D1-2F57-4C1E-D8259415E1F1}"/>
          </ac:graphicFrameMkLst>
        </pc:graphicFrameChg>
        <pc:picChg chg="del">
          <ac:chgData name="Steven Andrew Schwartz" userId="S::sas938@nau.edu::1f04b1bf-8dd8-4bd5-8f0b-011a069424f5" providerId="AD" clId="Web-{9ED545FE-3E4F-4EC9-9E0F-678905FCDCD3}" dt="2022-11-13T05:54:26.391" v="0"/>
          <ac:picMkLst>
            <pc:docMk/>
            <pc:sldMk cId="1458281054" sldId="263"/>
            <ac:picMk id="2" creationId="{453BC1E7-F503-6A17-46A0-7EC5D11DB90A}"/>
          </ac:picMkLst>
        </pc:picChg>
        <pc:picChg chg="add mod">
          <ac:chgData name="Steven Andrew Schwartz" userId="S::sas938@nau.edu::1f04b1bf-8dd8-4bd5-8f0b-011a069424f5" providerId="AD" clId="Web-{9ED545FE-3E4F-4EC9-9E0F-678905FCDCD3}" dt="2022-11-13T05:55:03.549" v="13" actId="1076"/>
          <ac:picMkLst>
            <pc:docMk/>
            <pc:sldMk cId="1458281054" sldId="263"/>
            <ac:picMk id="8" creationId="{8AA8D14A-EDDC-0ED5-4A66-261C13D72091}"/>
          </ac:picMkLst>
        </pc:picChg>
      </pc:sldChg>
    </pc:docChg>
  </pc:docChgLst>
  <pc:docChgLst>
    <pc:chgData name="Steven Andrew Schwartz" userId="S::sas938@nau.edu::1f04b1bf-8dd8-4bd5-8f0b-011a069424f5" providerId="AD" clId="Web-{762ED26B-707F-46A2-90E5-ED9C22A2C523}"/>
    <pc:docChg chg="addSld modSld">
      <pc:chgData name="Steven Andrew Schwartz" userId="S::sas938@nau.edu::1f04b1bf-8dd8-4bd5-8f0b-011a069424f5" providerId="AD" clId="Web-{762ED26B-707F-46A2-90E5-ED9C22A2C523}" dt="2022-11-21T19:46:21.364" v="66" actId="20577"/>
      <pc:docMkLst>
        <pc:docMk/>
      </pc:docMkLst>
      <pc:sldChg chg="modSp">
        <pc:chgData name="Steven Andrew Schwartz" userId="S::sas938@nau.edu::1f04b1bf-8dd8-4bd5-8f0b-011a069424f5" providerId="AD" clId="Web-{762ED26B-707F-46A2-90E5-ED9C22A2C523}" dt="2022-11-21T19:46:21.364" v="66" actId="20577"/>
        <pc:sldMkLst>
          <pc:docMk/>
          <pc:sldMk cId="3666251268" sldId="274"/>
        </pc:sldMkLst>
        <pc:spChg chg="mod">
          <ac:chgData name="Steven Andrew Schwartz" userId="S::sas938@nau.edu::1f04b1bf-8dd8-4bd5-8f0b-011a069424f5" providerId="AD" clId="Web-{762ED26B-707F-46A2-90E5-ED9C22A2C523}" dt="2022-11-21T19:46:21.364" v="66" actId="20577"/>
          <ac:spMkLst>
            <pc:docMk/>
            <pc:sldMk cId="3666251268" sldId="274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762ED26B-707F-46A2-90E5-ED9C22A2C523}" dt="2022-11-21T19:43:08.499" v="17"/>
        <pc:sldMkLst>
          <pc:docMk/>
          <pc:sldMk cId="965177841" sldId="276"/>
        </pc:sldMkLst>
        <pc:graphicFrameChg chg="mod modGraphic">
          <ac:chgData name="Steven Andrew Schwartz" userId="S::sas938@nau.edu::1f04b1bf-8dd8-4bd5-8f0b-011a069424f5" providerId="AD" clId="Web-{762ED26B-707F-46A2-90E5-ED9C22A2C523}" dt="2022-11-21T19:43:08.499" v="17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  <pc:sldChg chg="modSp">
        <pc:chgData name="Steven Andrew Schwartz" userId="S::sas938@nau.edu::1f04b1bf-8dd8-4bd5-8f0b-011a069424f5" providerId="AD" clId="Web-{762ED26B-707F-46A2-90E5-ED9C22A2C523}" dt="2022-11-21T19:44:42.595" v="50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762ED26B-707F-46A2-90E5-ED9C22A2C523}" dt="2022-11-21T19:44:42.595" v="50" actId="20577"/>
          <ac:spMkLst>
            <pc:docMk/>
            <pc:sldMk cId="477057933" sldId="278"/>
            <ac:spMk id="2" creationId="{FFC3191A-458D-592C-2BA7-6966E6C35306}"/>
          </ac:spMkLst>
        </pc:spChg>
      </pc:sldChg>
      <pc:sldChg chg="delSp modSp add replId">
        <pc:chgData name="Steven Andrew Schwartz" userId="S::sas938@nau.edu::1f04b1bf-8dd8-4bd5-8f0b-011a069424f5" providerId="AD" clId="Web-{762ED26B-707F-46A2-90E5-ED9C22A2C523}" dt="2022-11-21T19:45:47.597" v="54"/>
        <pc:sldMkLst>
          <pc:docMk/>
          <pc:sldMk cId="4232220649" sldId="279"/>
        </pc:sldMkLst>
        <pc:spChg chg="del">
          <ac:chgData name="Steven Andrew Schwartz" userId="S::sas938@nau.edu::1f04b1bf-8dd8-4bd5-8f0b-011a069424f5" providerId="AD" clId="Web-{762ED26B-707F-46A2-90E5-ED9C22A2C523}" dt="2022-11-21T19:45:47.597" v="54"/>
          <ac:spMkLst>
            <pc:docMk/>
            <pc:sldMk cId="4232220649" sldId="279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762ED26B-707F-46A2-90E5-ED9C22A2C523}" dt="2022-11-21T19:45:47.550" v="53" actId="20577"/>
          <ac:spMkLst>
            <pc:docMk/>
            <pc:sldMk cId="4232220649" sldId="279"/>
            <ac:spMk id="130" creationId="{00000000-0000-0000-0000-000000000000}"/>
          </ac:spMkLst>
        </pc:spChg>
      </pc:sldChg>
    </pc:docChg>
  </pc:docChgLst>
  <pc:docChgLst>
    <pc:chgData name="Steven Andrew Schwartz" userId="S::sas938@nau.edu::1f04b1bf-8dd8-4bd5-8f0b-011a069424f5" providerId="AD" clId="Web-{6D1DBA87-4819-4D36-B66E-ED7BD5C7DBBE}"/>
    <pc:docChg chg="modSld">
      <pc:chgData name="Steven Andrew Schwartz" userId="S::sas938@nau.edu::1f04b1bf-8dd8-4bd5-8f0b-011a069424f5" providerId="AD" clId="Web-{6D1DBA87-4819-4D36-B66E-ED7BD5C7DBBE}" dt="2022-11-21T20:08:25.212" v="103" actId="14100"/>
      <pc:docMkLst>
        <pc:docMk/>
      </pc:docMkLst>
      <pc:sldChg chg="modSp">
        <pc:chgData name="Steven Andrew Schwartz" userId="S::sas938@nau.edu::1f04b1bf-8dd8-4bd5-8f0b-011a069424f5" providerId="AD" clId="Web-{6D1DBA87-4819-4D36-B66E-ED7BD5C7DBBE}" dt="2022-11-21T20:08:25.212" v="103" actId="14100"/>
        <pc:sldMkLst>
          <pc:docMk/>
          <pc:sldMk cId="3525328826" sldId="272"/>
        </pc:sldMkLst>
        <pc:spChg chg="mod">
          <ac:chgData name="Steven Andrew Schwartz" userId="S::sas938@nau.edu::1f04b1bf-8dd8-4bd5-8f0b-011a069424f5" providerId="AD" clId="Web-{6D1DBA87-4819-4D36-B66E-ED7BD5C7DBBE}" dt="2022-11-21T20:08:25.212" v="103" actId="14100"/>
          <ac:spMkLst>
            <pc:docMk/>
            <pc:sldMk cId="3525328826" sldId="272"/>
            <ac:spMk id="2" creationId="{FFC3191A-458D-592C-2BA7-6966E6C35306}"/>
          </ac:spMkLst>
        </pc:spChg>
      </pc:sldChg>
      <pc:sldChg chg="modSp">
        <pc:chgData name="Steven Andrew Schwartz" userId="S::sas938@nau.edu::1f04b1bf-8dd8-4bd5-8f0b-011a069424f5" providerId="AD" clId="Web-{6D1DBA87-4819-4D36-B66E-ED7BD5C7DBBE}" dt="2022-11-21T19:56:16.669" v="11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6D1DBA87-4819-4D36-B66E-ED7BD5C7DBBE}" dt="2022-11-21T19:56:15.185" v="10" actId="20577"/>
          <ac:spMkLst>
            <pc:docMk/>
            <pc:sldMk cId="4017917417" sldId="273"/>
            <ac:spMk id="7" creationId="{F047A829-2242-E030-36F1-59ED0D6F0B85}"/>
          </ac:spMkLst>
        </pc:spChg>
        <pc:spChg chg="mod">
          <ac:chgData name="Steven Andrew Schwartz" userId="S::sas938@nau.edu::1f04b1bf-8dd8-4bd5-8f0b-011a069424f5" providerId="AD" clId="Web-{6D1DBA87-4819-4D36-B66E-ED7BD5C7DBBE}" dt="2022-11-21T19:56:16.669" v="11" actId="20577"/>
          <ac:spMkLst>
            <pc:docMk/>
            <pc:sldMk cId="4017917417" sldId="273"/>
            <ac:spMk id="8" creationId="{5B4E1C60-1179-04BD-02E8-460C957C3923}"/>
          </ac:spMkLst>
        </pc:spChg>
      </pc:sldChg>
      <pc:sldChg chg="modSp">
        <pc:chgData name="Steven Andrew Schwartz" userId="S::sas938@nau.edu::1f04b1bf-8dd8-4bd5-8f0b-011a069424f5" providerId="AD" clId="Web-{6D1DBA87-4819-4D36-B66E-ED7BD5C7DBBE}" dt="2022-11-21T20:04:59.157" v="102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6D1DBA87-4819-4D36-B66E-ED7BD5C7DBBE}" dt="2022-11-21T20:04:59.157" v="102" actId="20577"/>
          <ac:spMkLst>
            <pc:docMk/>
            <pc:sldMk cId="477057933" sldId="278"/>
            <ac:spMk id="2" creationId="{FFC3191A-458D-592C-2BA7-6966E6C35306}"/>
          </ac:spMkLst>
        </pc:spChg>
      </pc:sldChg>
      <pc:sldChg chg="addSp modSp">
        <pc:chgData name="Steven Andrew Schwartz" userId="S::sas938@nau.edu::1f04b1bf-8dd8-4bd5-8f0b-011a069424f5" providerId="AD" clId="Web-{6D1DBA87-4819-4D36-B66E-ED7BD5C7DBBE}" dt="2022-11-21T19:58:01.532" v="71" actId="20577"/>
        <pc:sldMkLst>
          <pc:docMk/>
          <pc:sldMk cId="4232220649" sldId="279"/>
        </pc:sldMkLst>
        <pc:spChg chg="add mod">
          <ac:chgData name="Steven Andrew Schwartz" userId="S::sas938@nau.edu::1f04b1bf-8dd8-4bd5-8f0b-011a069424f5" providerId="AD" clId="Web-{6D1DBA87-4819-4D36-B66E-ED7BD5C7DBBE}" dt="2022-11-21T19:58:01.532" v="71" actId="20577"/>
          <ac:spMkLst>
            <pc:docMk/>
            <pc:sldMk cId="4232220649" sldId="279"/>
            <ac:spMk id="8" creationId="{C193B185-E04A-9786-7308-010BDF1920A5}"/>
          </ac:spMkLst>
        </pc:spChg>
        <pc:picChg chg="add mod">
          <ac:chgData name="Steven Andrew Schwartz" userId="S::sas938@nau.edu::1f04b1bf-8dd8-4bd5-8f0b-011a069424f5" providerId="AD" clId="Web-{6D1DBA87-4819-4D36-B66E-ED7BD5C7DBBE}" dt="2022-11-21T19:56:59.686" v="26" actId="1076"/>
          <ac:picMkLst>
            <pc:docMk/>
            <pc:sldMk cId="4232220649" sldId="279"/>
            <ac:picMk id="2" creationId="{2C1BADEE-B5EF-4002-4832-51D36203F7FB}"/>
          </ac:picMkLst>
        </pc:picChg>
        <pc:picChg chg="add mod modCrop">
          <ac:chgData name="Steven Andrew Schwartz" userId="S::sas938@nau.edu::1f04b1bf-8dd8-4bd5-8f0b-011a069424f5" providerId="AD" clId="Web-{6D1DBA87-4819-4D36-B66E-ED7BD5C7DBBE}" dt="2022-11-21T19:57:02.358" v="28" actId="1076"/>
          <ac:picMkLst>
            <pc:docMk/>
            <pc:sldMk cId="4232220649" sldId="279"/>
            <ac:picMk id="4" creationId="{4254649B-94CF-B5A0-5D9F-1046A71A4E09}"/>
          </ac:picMkLst>
        </pc:picChg>
        <pc:picChg chg="add mod">
          <ac:chgData name="Steven Andrew Schwartz" userId="S::sas938@nau.edu::1f04b1bf-8dd8-4bd5-8f0b-011a069424f5" providerId="AD" clId="Web-{6D1DBA87-4819-4D36-B66E-ED7BD5C7DBBE}" dt="2022-11-21T19:57:03.530" v="29" actId="1076"/>
          <ac:picMkLst>
            <pc:docMk/>
            <pc:sldMk cId="4232220649" sldId="279"/>
            <ac:picMk id="6" creationId="{E30F3730-108A-9F29-DF2F-25E9E3263BC2}"/>
          </ac:picMkLst>
        </pc:picChg>
      </pc:sldChg>
    </pc:docChg>
  </pc:docChgLst>
  <pc:docChgLst>
    <pc:chgData name="Steven Andrew Schwartz" userId="S::sas938@nau.edu::1f04b1bf-8dd8-4bd5-8f0b-011a069424f5" providerId="AD" clId="Web-{83024EAA-16DC-477B-AA37-9D6DD84A368D}"/>
    <pc:docChg chg="modSld">
      <pc:chgData name="Steven Andrew Schwartz" userId="S::sas938@nau.edu::1f04b1bf-8dd8-4bd5-8f0b-011a069424f5" providerId="AD" clId="Web-{83024EAA-16DC-477B-AA37-9D6DD84A368D}" dt="2022-11-16T16:41:16.990" v="11" actId="20577"/>
      <pc:docMkLst>
        <pc:docMk/>
      </pc:docMkLst>
      <pc:sldChg chg="modSp">
        <pc:chgData name="Steven Andrew Schwartz" userId="S::sas938@nau.edu::1f04b1bf-8dd8-4bd5-8f0b-011a069424f5" providerId="AD" clId="Web-{83024EAA-16DC-477B-AA37-9D6DD84A368D}" dt="2022-11-16T16:35:49.193" v="6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83024EAA-16DC-477B-AA37-9D6DD84A368D}" dt="2022-11-16T16:35:49.193" v="6" actId="20577"/>
          <ac:spMkLst>
            <pc:docMk/>
            <pc:sldMk cId="2754009279" sldId="260"/>
            <ac:spMk id="2" creationId="{B816433C-6054-19A7-DEF8-BB80D922C6E6}"/>
          </ac:spMkLst>
        </pc:spChg>
      </pc:sldChg>
      <pc:sldChg chg="addSp modSp">
        <pc:chgData name="Steven Andrew Schwartz" userId="S::sas938@nau.edu::1f04b1bf-8dd8-4bd5-8f0b-011a069424f5" providerId="AD" clId="Web-{83024EAA-16DC-477B-AA37-9D6DD84A368D}" dt="2022-11-16T16:40:14.643" v="10" actId="1076"/>
        <pc:sldMkLst>
          <pc:docMk/>
          <pc:sldMk cId="3037503062" sldId="269"/>
        </pc:sldMkLst>
        <pc:picChg chg="add mod">
          <ac:chgData name="Steven Andrew Schwartz" userId="S::sas938@nau.edu::1f04b1bf-8dd8-4bd5-8f0b-011a069424f5" providerId="AD" clId="Web-{83024EAA-16DC-477B-AA37-9D6DD84A368D}" dt="2022-11-16T16:40:14.643" v="10" actId="1076"/>
          <ac:picMkLst>
            <pc:docMk/>
            <pc:sldMk cId="3037503062" sldId="269"/>
            <ac:picMk id="2" creationId="{CE4742CD-0EA3-1D3E-E9D4-6B0A2F4CCAEC}"/>
          </ac:picMkLst>
        </pc:picChg>
      </pc:sldChg>
      <pc:sldChg chg="modSp">
        <pc:chgData name="Steven Andrew Schwartz" userId="S::sas938@nau.edu::1f04b1bf-8dd8-4bd5-8f0b-011a069424f5" providerId="AD" clId="Web-{83024EAA-16DC-477B-AA37-9D6DD84A368D}" dt="2022-11-16T16:41:16.990" v="11" actId="20577"/>
        <pc:sldMkLst>
          <pc:docMk/>
          <pc:sldMk cId="2517742443" sldId="270"/>
        </pc:sldMkLst>
        <pc:spChg chg="mod">
          <ac:chgData name="Steven Andrew Schwartz" userId="S::sas938@nau.edu::1f04b1bf-8dd8-4bd5-8f0b-011a069424f5" providerId="AD" clId="Web-{83024EAA-16DC-477B-AA37-9D6DD84A368D}" dt="2022-11-16T16:41:16.990" v="11" actId="20577"/>
          <ac:spMkLst>
            <pc:docMk/>
            <pc:sldMk cId="2517742443" sldId="270"/>
            <ac:spMk id="3" creationId="{4040D918-350A-4546-AB86-9ED0F984C276}"/>
          </ac:spMkLst>
        </pc:spChg>
      </pc:sldChg>
    </pc:docChg>
  </pc:docChgLst>
  <pc:docChgLst>
    <pc:chgData name="Steven Andrew Schwartz" userId="S::sas938@nau.edu::1f04b1bf-8dd8-4bd5-8f0b-011a069424f5" providerId="AD" clId="Web-{32D1B6D4-3078-43F7-AA68-7A31629C18A9}"/>
    <pc:docChg chg="modSld">
      <pc:chgData name="Steven Andrew Schwartz" userId="S::sas938@nau.edu::1f04b1bf-8dd8-4bd5-8f0b-011a069424f5" providerId="AD" clId="Web-{32D1B6D4-3078-43F7-AA68-7A31629C18A9}" dt="2022-11-13T05:43:42.745" v="3" actId="20577"/>
      <pc:docMkLst>
        <pc:docMk/>
      </pc:docMkLst>
      <pc:sldChg chg="modSp">
        <pc:chgData name="Steven Andrew Schwartz" userId="S::sas938@nau.edu::1f04b1bf-8dd8-4bd5-8f0b-011a069424f5" providerId="AD" clId="Web-{32D1B6D4-3078-43F7-AA68-7A31629C18A9}" dt="2022-11-13T05:43:42.745" v="3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32D1B6D4-3078-43F7-AA68-7A31629C18A9}" dt="2022-11-13T05:43:42.745" v="3" actId="20577"/>
          <ac:spMkLst>
            <pc:docMk/>
            <pc:sldMk cId="2754009279" sldId="260"/>
            <ac:spMk id="2" creationId="{B816433C-6054-19A7-DEF8-BB80D922C6E6}"/>
          </ac:spMkLst>
        </pc:spChg>
      </pc:sldChg>
    </pc:docChg>
  </pc:docChgLst>
  <pc:docChgLst>
    <pc:chgData name="Steven Andrew Schwartz" userId="S::sas938@nau.edu::1f04b1bf-8dd8-4bd5-8f0b-011a069424f5" providerId="AD" clId="Web-{E725F2E5-AD36-4FFC-BF64-310A1A69B30A}"/>
    <pc:docChg chg="modSld">
      <pc:chgData name="Steven Andrew Schwartz" userId="S::sas938@nau.edu::1f04b1bf-8dd8-4bd5-8f0b-011a069424f5" providerId="AD" clId="Web-{E725F2E5-AD36-4FFC-BF64-310A1A69B30A}" dt="2022-11-13T06:26:06.278" v="17" actId="20577"/>
      <pc:docMkLst>
        <pc:docMk/>
      </pc:docMkLst>
      <pc:sldChg chg="modSp">
        <pc:chgData name="Steven Andrew Schwartz" userId="S::sas938@nau.edu::1f04b1bf-8dd8-4bd5-8f0b-011a069424f5" providerId="AD" clId="Web-{E725F2E5-AD36-4FFC-BF64-310A1A69B30A}" dt="2022-11-13T06:26:06.278" v="17" actId="20577"/>
        <pc:sldMkLst>
          <pc:docMk/>
          <pc:sldMk cId="94320687" sldId="258"/>
        </pc:sldMkLst>
        <pc:spChg chg="mod">
          <ac:chgData name="Steven Andrew Schwartz" userId="S::sas938@nau.edu::1f04b1bf-8dd8-4bd5-8f0b-011a069424f5" providerId="AD" clId="Web-{E725F2E5-AD36-4FFC-BF64-310A1A69B30A}" dt="2022-11-13T06:26:06.278" v="17" actId="20577"/>
          <ac:spMkLst>
            <pc:docMk/>
            <pc:sldMk cId="94320687" sldId="258"/>
            <ac:spMk id="2" creationId="{FFC3191A-458D-592C-2BA7-6966E6C35306}"/>
          </ac:spMkLst>
        </pc:spChg>
      </pc:sldChg>
      <pc:sldChg chg="addSp delSp modSp">
        <pc:chgData name="Steven Andrew Schwartz" userId="S::sas938@nau.edu::1f04b1bf-8dd8-4bd5-8f0b-011a069424f5" providerId="AD" clId="Web-{E725F2E5-AD36-4FFC-BF64-310A1A69B30A}" dt="2022-11-13T06:25:50.106" v="8" actId="1076"/>
        <pc:sldMkLst>
          <pc:docMk/>
          <pc:sldMk cId="1729811487" sldId="261"/>
        </pc:sldMkLst>
        <pc:picChg chg="add mod">
          <ac:chgData name="Steven Andrew Schwartz" userId="S::sas938@nau.edu::1f04b1bf-8dd8-4bd5-8f0b-011a069424f5" providerId="AD" clId="Web-{E725F2E5-AD36-4FFC-BF64-310A1A69B30A}" dt="2022-11-13T06:25:50.106" v="8" actId="1076"/>
          <ac:picMkLst>
            <pc:docMk/>
            <pc:sldMk cId="1729811487" sldId="261"/>
            <ac:picMk id="2" creationId="{9DB520E3-2E55-08F5-8796-9E5051AF698A}"/>
          </ac:picMkLst>
        </pc:picChg>
        <pc:picChg chg="del">
          <ac:chgData name="Steven Andrew Schwartz" userId="S::sas938@nau.edu::1f04b1bf-8dd8-4bd5-8f0b-011a069424f5" providerId="AD" clId="Web-{E725F2E5-AD36-4FFC-BF64-310A1A69B30A}" dt="2022-11-13T06:25:28.746" v="0"/>
          <ac:picMkLst>
            <pc:docMk/>
            <pc:sldMk cId="1729811487" sldId="261"/>
            <ac:picMk id="6" creationId="{76A9D1D6-03FD-8593-95E7-5C5641A96D37}"/>
          </ac:picMkLst>
        </pc:picChg>
      </pc:sldChg>
    </pc:docChg>
  </pc:docChgLst>
  <pc:docChgLst>
    <pc:chgData name="Steven Andrew Schwartz" userId="S::sas938@nau.edu::1f04b1bf-8dd8-4bd5-8f0b-011a069424f5" providerId="AD" clId="Web-{42C66FAD-FB3E-47AA-A568-4F5811B10A37}"/>
    <pc:docChg chg="addSld delSld modSld">
      <pc:chgData name="Steven Andrew Schwartz" userId="S::sas938@nau.edu::1f04b1bf-8dd8-4bd5-8f0b-011a069424f5" providerId="AD" clId="Web-{42C66FAD-FB3E-47AA-A568-4F5811B10A37}" dt="2022-11-21T19:09:22.334" v="2304" actId="20577"/>
      <pc:docMkLst>
        <pc:docMk/>
      </pc:docMkLst>
      <pc:sldChg chg="modSp">
        <pc:chgData name="Steven Andrew Schwartz" userId="S::sas938@nau.edu::1f04b1bf-8dd8-4bd5-8f0b-011a069424f5" providerId="AD" clId="Web-{42C66FAD-FB3E-47AA-A568-4F5811B10A37}" dt="2022-11-21T18:40:36.616" v="1992" actId="20577"/>
        <pc:sldMkLst>
          <pc:docMk/>
          <pc:sldMk cId="94320687" sldId="258"/>
        </pc:sldMkLst>
        <pc:spChg chg="mod">
          <ac:chgData name="Steven Andrew Schwartz" userId="S::sas938@nau.edu::1f04b1bf-8dd8-4bd5-8f0b-011a069424f5" providerId="AD" clId="Web-{42C66FAD-FB3E-47AA-A568-4F5811B10A37}" dt="2022-11-21T18:40:36.616" v="1992" actId="20577"/>
          <ac:spMkLst>
            <pc:docMk/>
            <pc:sldMk cId="94320687" sldId="258"/>
            <ac:spMk id="2" creationId="{FFC3191A-458D-592C-2BA7-6966E6C35306}"/>
          </ac:spMkLst>
        </pc:spChg>
      </pc:sldChg>
      <pc:sldChg chg="del">
        <pc:chgData name="Steven Andrew Schwartz" userId="S::sas938@nau.edu::1f04b1bf-8dd8-4bd5-8f0b-011a069424f5" providerId="AD" clId="Web-{42C66FAD-FB3E-47AA-A568-4F5811B10A37}" dt="2022-11-21T18:15:26.090" v="1606"/>
        <pc:sldMkLst>
          <pc:docMk/>
          <pc:sldMk cId="1200514163" sldId="271"/>
        </pc:sldMkLst>
      </pc:sldChg>
      <pc:sldChg chg="addSp delSp modSp">
        <pc:chgData name="Steven Andrew Schwartz" userId="S::sas938@nau.edu::1f04b1bf-8dd8-4bd5-8f0b-011a069424f5" providerId="AD" clId="Web-{42C66FAD-FB3E-47AA-A568-4F5811B10A37}" dt="2022-11-21T18:50:32.976" v="2063" actId="20577"/>
        <pc:sldMkLst>
          <pc:docMk/>
          <pc:sldMk cId="3525328826" sldId="272"/>
        </pc:sldMkLst>
        <pc:spChg chg="mod">
          <ac:chgData name="Steven Andrew Schwartz" userId="S::sas938@nau.edu::1f04b1bf-8dd8-4bd5-8f0b-011a069424f5" providerId="AD" clId="Web-{42C66FAD-FB3E-47AA-A568-4F5811B10A37}" dt="2022-11-21T18:50:32.976" v="2063" actId="20577"/>
          <ac:spMkLst>
            <pc:docMk/>
            <pc:sldMk cId="3525328826" sldId="272"/>
            <ac:spMk id="2" creationId="{FFC3191A-458D-592C-2BA7-6966E6C35306}"/>
          </ac:spMkLst>
        </pc:spChg>
        <pc:picChg chg="add del mod">
          <ac:chgData name="Steven Andrew Schwartz" userId="S::sas938@nau.edu::1f04b1bf-8dd8-4bd5-8f0b-011a069424f5" providerId="AD" clId="Web-{42C66FAD-FB3E-47AA-A568-4F5811B10A37}" dt="2022-11-21T18:49:12.161" v="2036"/>
          <ac:picMkLst>
            <pc:docMk/>
            <pc:sldMk cId="3525328826" sldId="272"/>
            <ac:picMk id="3" creationId="{249EFF2F-02CB-A2C9-0E7F-5D2C2218A554}"/>
          </ac:picMkLst>
        </pc:picChg>
        <pc:picChg chg="add del mod">
          <ac:chgData name="Steven Andrew Schwartz" userId="S::sas938@nau.edu::1f04b1bf-8dd8-4bd5-8f0b-011a069424f5" providerId="AD" clId="Web-{42C66FAD-FB3E-47AA-A568-4F5811B10A37}" dt="2022-11-21T18:49:19.770" v="2039"/>
          <ac:picMkLst>
            <pc:docMk/>
            <pc:sldMk cId="3525328826" sldId="272"/>
            <ac:picMk id="4" creationId="{DC32DD23-79C1-655C-0783-E040FC6549AE}"/>
          </ac:picMkLst>
        </pc:picChg>
      </pc:sldChg>
      <pc:sldChg chg="addSp modSp">
        <pc:chgData name="Steven Andrew Schwartz" userId="S::sas938@nau.edu::1f04b1bf-8dd8-4bd5-8f0b-011a069424f5" providerId="AD" clId="Web-{42C66FAD-FB3E-47AA-A568-4F5811B10A37}" dt="2022-11-21T19:03:13.684" v="2164" actId="20577"/>
        <pc:sldMkLst>
          <pc:docMk/>
          <pc:sldMk cId="4017917417" sldId="273"/>
        </pc:sldMkLst>
        <pc:spChg chg="mod">
          <ac:chgData name="Steven Andrew Schwartz" userId="S::sas938@nau.edu::1f04b1bf-8dd8-4bd5-8f0b-011a069424f5" providerId="AD" clId="Web-{42C66FAD-FB3E-47AA-A568-4F5811B10A37}" dt="2022-11-21T19:01:19.462" v="2133" actId="20577"/>
          <ac:spMkLst>
            <pc:docMk/>
            <pc:sldMk cId="4017917417" sldId="273"/>
            <ac:spMk id="2" creationId="{FFC3191A-458D-592C-2BA7-6966E6C35306}"/>
          </ac:spMkLst>
        </pc:spChg>
        <pc:spChg chg="add mod">
          <ac:chgData name="Steven Andrew Schwartz" userId="S::sas938@nau.edu::1f04b1bf-8dd8-4bd5-8f0b-011a069424f5" providerId="AD" clId="Web-{42C66FAD-FB3E-47AA-A568-4F5811B10A37}" dt="2022-11-21T19:01:36.744" v="2142" actId="14100"/>
          <ac:spMkLst>
            <pc:docMk/>
            <pc:sldMk cId="4017917417" sldId="273"/>
            <ac:spMk id="7" creationId="{F047A829-2242-E030-36F1-59ED0D6F0B85}"/>
          </ac:spMkLst>
        </pc:spChg>
        <pc:spChg chg="add mod">
          <ac:chgData name="Steven Andrew Schwartz" userId="S::sas938@nau.edu::1f04b1bf-8dd8-4bd5-8f0b-011a069424f5" providerId="AD" clId="Web-{42C66FAD-FB3E-47AA-A568-4F5811B10A37}" dt="2022-11-21T19:03:13.684" v="2164" actId="20577"/>
          <ac:spMkLst>
            <pc:docMk/>
            <pc:sldMk cId="4017917417" sldId="273"/>
            <ac:spMk id="8" creationId="{5B4E1C60-1179-04BD-02E8-460C957C3923}"/>
          </ac:spMkLst>
        </pc:spChg>
        <pc:picChg chg="add mod">
          <ac:chgData name="Steven Andrew Schwartz" userId="S::sas938@nau.edu::1f04b1bf-8dd8-4bd5-8f0b-011a069424f5" providerId="AD" clId="Web-{42C66FAD-FB3E-47AA-A568-4F5811B10A37}" dt="2022-11-21T18:44:22.497" v="1999" actId="1076"/>
          <ac:picMkLst>
            <pc:docMk/>
            <pc:sldMk cId="4017917417" sldId="273"/>
            <ac:picMk id="3" creationId="{63B1B918-B7AD-4FF9-4425-8EE1050657C3}"/>
          </ac:picMkLst>
        </pc:picChg>
        <pc:picChg chg="add mod">
          <ac:chgData name="Steven Andrew Schwartz" userId="S::sas938@nau.edu::1f04b1bf-8dd8-4bd5-8f0b-011a069424f5" providerId="AD" clId="Web-{42C66FAD-FB3E-47AA-A568-4F5811B10A37}" dt="2022-11-21T18:44:54.388" v="2002" actId="1076"/>
          <ac:picMkLst>
            <pc:docMk/>
            <pc:sldMk cId="4017917417" sldId="273"/>
            <ac:picMk id="4" creationId="{30C03F33-A3E0-9F00-CD6E-8D5BF0C5CAC5}"/>
          </ac:picMkLst>
        </pc:picChg>
        <pc:picChg chg="add mod modCrop">
          <ac:chgData name="Steven Andrew Schwartz" userId="S::sas938@nau.edu::1f04b1bf-8dd8-4bd5-8f0b-011a069424f5" providerId="AD" clId="Web-{42C66FAD-FB3E-47AA-A568-4F5811B10A37}" dt="2022-11-21T19:01:40.853" v="2143" actId="1076"/>
          <ac:picMkLst>
            <pc:docMk/>
            <pc:sldMk cId="4017917417" sldId="273"/>
            <ac:picMk id="5" creationId="{A257AE7A-8956-7035-C184-9D1657D9FFE0}"/>
          </ac:picMkLst>
        </pc:picChg>
        <pc:picChg chg="add mod">
          <ac:chgData name="Steven Andrew Schwartz" userId="S::sas938@nau.edu::1f04b1bf-8dd8-4bd5-8f0b-011a069424f5" providerId="AD" clId="Web-{42C66FAD-FB3E-47AA-A568-4F5811B10A37}" dt="2022-11-21T19:01:42.072" v="2144" actId="1076"/>
          <ac:picMkLst>
            <pc:docMk/>
            <pc:sldMk cId="4017917417" sldId="273"/>
            <ac:picMk id="6" creationId="{DD1A861B-3899-CBF6-2E65-2B3F63E7370D}"/>
          </ac:picMkLst>
        </pc:picChg>
      </pc:sldChg>
      <pc:sldChg chg="modSp">
        <pc:chgData name="Steven Andrew Schwartz" userId="S::sas938@nau.edu::1f04b1bf-8dd8-4bd5-8f0b-011a069424f5" providerId="AD" clId="Web-{42C66FAD-FB3E-47AA-A568-4F5811B10A37}" dt="2022-11-21T18:15:24.356" v="1605" actId="20577"/>
        <pc:sldMkLst>
          <pc:docMk/>
          <pc:sldMk cId="3666251268" sldId="274"/>
        </pc:sldMkLst>
        <pc:spChg chg="mod">
          <ac:chgData name="Steven Andrew Schwartz" userId="S::sas938@nau.edu::1f04b1bf-8dd8-4bd5-8f0b-011a069424f5" providerId="AD" clId="Web-{42C66FAD-FB3E-47AA-A568-4F5811B10A37}" dt="2022-11-21T18:15:24.356" v="1605" actId="20577"/>
          <ac:spMkLst>
            <pc:docMk/>
            <pc:sldMk cId="3666251268" sldId="274"/>
            <ac:spMk id="2" creationId="{FFC3191A-458D-592C-2BA7-6966E6C35306}"/>
          </ac:spMkLst>
        </pc:spChg>
      </pc:sldChg>
      <pc:sldChg chg="modSp del">
        <pc:chgData name="Steven Andrew Schwartz" userId="S::sas938@nau.edu::1f04b1bf-8dd8-4bd5-8f0b-011a069424f5" providerId="AD" clId="Web-{42C66FAD-FB3E-47AA-A568-4F5811B10A37}" dt="2022-11-21T18:37:47.548" v="1948"/>
        <pc:sldMkLst>
          <pc:docMk/>
          <pc:sldMk cId="479990171" sldId="275"/>
        </pc:sldMkLst>
        <pc:spChg chg="mod">
          <ac:chgData name="Steven Andrew Schwartz" userId="S::sas938@nau.edu::1f04b1bf-8dd8-4bd5-8f0b-011a069424f5" providerId="AD" clId="Web-{42C66FAD-FB3E-47AA-A568-4F5811B10A37}" dt="2022-11-21T18:37:14.954" v="1903" actId="20577"/>
          <ac:spMkLst>
            <pc:docMk/>
            <pc:sldMk cId="479990171" sldId="275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42C66FAD-FB3E-47AA-A568-4F5811B10A37}" dt="2022-11-21T18:16:17.779" v="1614" actId="20577"/>
          <ac:spMkLst>
            <pc:docMk/>
            <pc:sldMk cId="479990171" sldId="275"/>
            <ac:spMk id="130" creationId="{00000000-0000-0000-0000-000000000000}"/>
          </ac:spMkLst>
        </pc:spChg>
      </pc:sldChg>
      <pc:sldChg chg="addSp delSp modSp">
        <pc:chgData name="Steven Andrew Schwartz" userId="S::sas938@nau.edu::1f04b1bf-8dd8-4bd5-8f0b-011a069424f5" providerId="AD" clId="Web-{42C66FAD-FB3E-47AA-A568-4F5811B10A37}" dt="2022-11-21T18:38:40.597" v="1976"/>
        <pc:sldMkLst>
          <pc:docMk/>
          <pc:sldMk cId="965177841" sldId="276"/>
        </pc:sldMkLst>
        <pc:spChg chg="del">
          <ac:chgData name="Steven Andrew Schwartz" userId="S::sas938@nau.edu::1f04b1bf-8dd8-4bd5-8f0b-011a069424f5" providerId="AD" clId="Web-{42C66FAD-FB3E-47AA-A568-4F5811B10A37}" dt="2022-11-20T23:14:13.501" v="0"/>
          <ac:spMkLst>
            <pc:docMk/>
            <pc:sldMk cId="965177841" sldId="276"/>
            <ac:spMk id="2" creationId="{FFC3191A-458D-592C-2BA7-6966E6C35306}"/>
          </ac:spMkLst>
        </pc:spChg>
        <pc:spChg chg="add del mod">
          <ac:chgData name="Steven Andrew Schwartz" userId="S::sas938@nau.edu::1f04b1bf-8dd8-4bd5-8f0b-011a069424f5" providerId="AD" clId="Web-{42C66FAD-FB3E-47AA-A568-4F5811B10A37}" dt="2022-11-20T23:15:28.053" v="29"/>
          <ac:spMkLst>
            <pc:docMk/>
            <pc:sldMk cId="965177841" sldId="276"/>
            <ac:spMk id="5" creationId="{37DE2C61-DF30-54D8-8387-6985399ECDC6}"/>
          </ac:spMkLst>
        </pc:spChg>
        <pc:spChg chg="add mod">
          <ac:chgData name="Steven Andrew Schwartz" userId="S::sas938@nau.edu::1f04b1bf-8dd8-4bd5-8f0b-011a069424f5" providerId="AD" clId="Web-{42C66FAD-FB3E-47AA-A568-4F5811B10A37}" dt="2022-11-20T23:17:36.326" v="150" actId="14100"/>
          <ac:spMkLst>
            <pc:docMk/>
            <pc:sldMk cId="965177841" sldId="276"/>
            <ac:spMk id="7" creationId="{F0E1EF65-6B4B-18AE-E906-992FBA7CB752}"/>
          </ac:spMkLst>
        </pc:spChg>
        <pc:graphicFrameChg chg="add mod modGraphic">
          <ac:chgData name="Steven Andrew Schwartz" userId="S::sas938@nau.edu::1f04b1bf-8dd8-4bd5-8f0b-011a069424f5" providerId="AD" clId="Web-{42C66FAD-FB3E-47AA-A568-4F5811B10A37}" dt="2022-11-21T18:38:40.597" v="1976"/>
          <ac:graphicFrameMkLst>
            <pc:docMk/>
            <pc:sldMk cId="965177841" sldId="276"/>
            <ac:graphicFrameMk id="4" creationId="{F70B6161-F995-368E-E657-8922A8D24777}"/>
          </ac:graphicFrameMkLst>
        </pc:graphicFrameChg>
      </pc:sldChg>
      <pc:sldChg chg="modSp add del replId">
        <pc:chgData name="Steven Andrew Schwartz" userId="S::sas938@nau.edu::1f04b1bf-8dd8-4bd5-8f0b-011a069424f5" providerId="AD" clId="Web-{42C66FAD-FB3E-47AA-A568-4F5811B10A37}" dt="2022-11-20T23:31:00.364" v="713"/>
        <pc:sldMkLst>
          <pc:docMk/>
          <pc:sldMk cId="1246558196" sldId="277"/>
        </pc:sldMkLst>
        <pc:spChg chg="mod">
          <ac:chgData name="Steven Andrew Schwartz" userId="S::sas938@nau.edu::1f04b1bf-8dd8-4bd5-8f0b-011a069424f5" providerId="AD" clId="Web-{42C66FAD-FB3E-47AA-A568-4F5811B10A37}" dt="2022-11-20T23:30:57.098" v="712" actId="20577"/>
          <ac:spMkLst>
            <pc:docMk/>
            <pc:sldMk cId="1246558196" sldId="277"/>
            <ac:spMk id="130" creationId="{00000000-0000-0000-0000-000000000000}"/>
          </ac:spMkLst>
        </pc:spChg>
      </pc:sldChg>
      <pc:sldChg chg="modSp add replId">
        <pc:chgData name="Steven Andrew Schwartz" userId="S::sas938@nau.edu::1f04b1bf-8dd8-4bd5-8f0b-011a069424f5" providerId="AD" clId="Web-{42C66FAD-FB3E-47AA-A568-4F5811B10A37}" dt="2022-11-21T18:40:22.287" v="1990" actId="20577"/>
        <pc:sldMkLst>
          <pc:docMk/>
          <pc:sldMk cId="1695490341" sldId="277"/>
        </pc:sldMkLst>
        <pc:spChg chg="mod">
          <ac:chgData name="Steven Andrew Schwartz" userId="S::sas938@nau.edu::1f04b1bf-8dd8-4bd5-8f0b-011a069424f5" providerId="AD" clId="Web-{42C66FAD-FB3E-47AA-A568-4F5811B10A37}" dt="2022-11-21T18:40:22.287" v="1990" actId="20577"/>
          <ac:spMkLst>
            <pc:docMk/>
            <pc:sldMk cId="1695490341" sldId="277"/>
            <ac:spMk id="2" creationId="{FFC3191A-458D-592C-2BA7-6966E6C35306}"/>
          </ac:spMkLst>
        </pc:spChg>
      </pc:sldChg>
      <pc:sldChg chg="add del replId">
        <pc:chgData name="Steven Andrew Schwartz" userId="S::sas938@nau.edu::1f04b1bf-8dd8-4bd5-8f0b-011a069424f5" providerId="AD" clId="Web-{42C66FAD-FB3E-47AA-A568-4F5811B10A37}" dt="2022-11-21T18:16:09.075" v="1608"/>
        <pc:sldMkLst>
          <pc:docMk/>
          <pc:sldMk cId="1881072754" sldId="277"/>
        </pc:sldMkLst>
      </pc:sldChg>
      <pc:sldChg chg="new del">
        <pc:chgData name="Steven Andrew Schwartz" userId="S::sas938@nau.edu::1f04b1bf-8dd8-4bd5-8f0b-011a069424f5" providerId="AD" clId="Web-{42C66FAD-FB3E-47AA-A568-4F5811B10A37}" dt="2022-11-20T23:30:48.285" v="698"/>
        <pc:sldMkLst>
          <pc:docMk/>
          <pc:sldMk cId="4047127290" sldId="277"/>
        </pc:sldMkLst>
      </pc:sldChg>
      <pc:sldChg chg="modSp add replId">
        <pc:chgData name="Steven Andrew Schwartz" userId="S::sas938@nau.edu::1f04b1bf-8dd8-4bd5-8f0b-011a069424f5" providerId="AD" clId="Web-{42C66FAD-FB3E-47AA-A568-4F5811B10A37}" dt="2022-11-21T19:09:22.334" v="2304" actId="20577"/>
        <pc:sldMkLst>
          <pc:docMk/>
          <pc:sldMk cId="477057933" sldId="278"/>
        </pc:sldMkLst>
        <pc:spChg chg="mod">
          <ac:chgData name="Steven Andrew Schwartz" userId="S::sas938@nau.edu::1f04b1bf-8dd8-4bd5-8f0b-011a069424f5" providerId="AD" clId="Web-{42C66FAD-FB3E-47AA-A568-4F5811B10A37}" dt="2022-11-21T19:09:22.334" v="2304" actId="20577"/>
          <ac:spMkLst>
            <pc:docMk/>
            <pc:sldMk cId="477057933" sldId="278"/>
            <ac:spMk id="2" creationId="{FFC3191A-458D-592C-2BA7-6966E6C35306}"/>
          </ac:spMkLst>
        </pc:spChg>
        <pc:spChg chg="mod">
          <ac:chgData name="Steven Andrew Schwartz" userId="S::sas938@nau.edu::1f04b1bf-8dd8-4bd5-8f0b-011a069424f5" providerId="AD" clId="Web-{42C66FAD-FB3E-47AA-A568-4F5811B10A37}" dt="2022-11-21T19:04:08.482" v="2197" actId="1076"/>
          <ac:spMkLst>
            <pc:docMk/>
            <pc:sldMk cId="477057933" sldId="278"/>
            <ac:spMk id="130" creationId="{00000000-0000-0000-0000-000000000000}"/>
          </ac:spMkLst>
        </pc:spChg>
      </pc:sldChg>
      <pc:sldChg chg="new del">
        <pc:chgData name="Steven Andrew Schwartz" userId="S::sas938@nau.edu::1f04b1bf-8dd8-4bd5-8f0b-011a069424f5" providerId="AD" clId="Web-{42C66FAD-FB3E-47AA-A568-4F5811B10A37}" dt="2022-11-21T19:03:17.996" v="2166"/>
        <pc:sldMkLst>
          <pc:docMk/>
          <pc:sldMk cId="2498154044" sldId="278"/>
        </pc:sldMkLst>
      </pc:sldChg>
    </pc:docChg>
  </pc:docChgLst>
  <pc:docChgLst>
    <pc:chgData name="Steven Andrew Schwartz" userId="S::sas938@nau.edu::1f04b1bf-8dd8-4bd5-8f0b-011a069424f5" providerId="AD" clId="Web-{26B73A80-9D03-4F20-9AD0-58D53CD78699}"/>
    <pc:docChg chg="mod modSld">
      <pc:chgData name="Steven Andrew Schwartz" userId="S::sas938@nau.edu::1f04b1bf-8dd8-4bd5-8f0b-011a069424f5" providerId="AD" clId="Web-{26B73A80-9D03-4F20-9AD0-58D53CD78699}" dt="2022-11-08T04:01:23.853" v="59"/>
      <pc:docMkLst>
        <pc:docMk/>
      </pc:docMkLst>
      <pc:sldChg chg="modSp">
        <pc:chgData name="Steven Andrew Schwartz" userId="S::sas938@nau.edu::1f04b1bf-8dd8-4bd5-8f0b-011a069424f5" providerId="AD" clId="Web-{26B73A80-9D03-4F20-9AD0-58D53CD78699}" dt="2022-11-08T03:57:54.629" v="57" actId="20577"/>
        <pc:sldMkLst>
          <pc:docMk/>
          <pc:sldMk cId="2754009279" sldId="260"/>
        </pc:sldMkLst>
        <pc:spChg chg="mod">
          <ac:chgData name="Steven Andrew Schwartz" userId="S::sas938@nau.edu::1f04b1bf-8dd8-4bd5-8f0b-011a069424f5" providerId="AD" clId="Web-{26B73A80-9D03-4F20-9AD0-58D53CD78699}" dt="2022-11-08T03:57:54.629" v="57" actId="20577"/>
          <ac:spMkLst>
            <pc:docMk/>
            <pc:sldMk cId="2754009279" sldId="260"/>
            <ac:spMk id="2" creationId="{B816433C-6054-19A7-DEF8-BB80D922C6E6}"/>
          </ac:spMkLst>
        </pc:spChg>
      </pc:sldChg>
      <pc:sldChg chg="modSp addCm">
        <pc:chgData name="Steven Andrew Schwartz" userId="S::sas938@nau.edu::1f04b1bf-8dd8-4bd5-8f0b-011a069424f5" providerId="AD" clId="Web-{26B73A80-9D03-4F20-9AD0-58D53CD78699}" dt="2022-11-08T03:53:24.231" v="6"/>
        <pc:sldMkLst>
          <pc:docMk/>
          <pc:sldMk cId="1810371601" sldId="268"/>
        </pc:sldMkLst>
        <pc:spChg chg="mod">
          <ac:chgData name="Steven Andrew Schwartz" userId="S::sas938@nau.edu::1f04b1bf-8dd8-4bd5-8f0b-011a069424f5" providerId="AD" clId="Web-{26B73A80-9D03-4F20-9AD0-58D53CD78699}" dt="2022-11-08T03:53:10.809" v="4" actId="20577"/>
          <ac:spMkLst>
            <pc:docMk/>
            <pc:sldMk cId="1810371601" sldId="268"/>
            <ac:spMk id="5" creationId="{9713EFE8-1C2C-05A3-F284-5BB41D02199E}"/>
          </ac:spMkLst>
        </pc:spChg>
      </pc:sldChg>
      <pc:sldChg chg="delSp">
        <pc:chgData name="Steven Andrew Schwartz" userId="S::sas938@nau.edu::1f04b1bf-8dd8-4bd5-8f0b-011a069424f5" providerId="AD" clId="Web-{26B73A80-9D03-4F20-9AD0-58D53CD78699}" dt="2022-11-08T04:01:23.853" v="59"/>
        <pc:sldMkLst>
          <pc:docMk/>
          <pc:sldMk cId="2650001208" sldId="271"/>
        </pc:sldMkLst>
        <pc:picChg chg="del">
          <ac:chgData name="Steven Andrew Schwartz" userId="S::sas938@nau.edu::1f04b1bf-8dd8-4bd5-8f0b-011a069424f5" providerId="AD" clId="Web-{26B73A80-9D03-4F20-9AD0-58D53CD78699}" dt="2022-11-08T04:01:23.853" v="59"/>
          <ac:picMkLst>
            <pc:docMk/>
            <pc:sldMk cId="2650001208" sldId="271"/>
            <ac:picMk id="2" creationId="{844D6A1F-7F70-BE8B-54A9-8055BE45032E}"/>
          </ac:picMkLst>
        </pc:picChg>
        <pc:picChg chg="del">
          <ac:chgData name="Steven Andrew Schwartz" userId="S::sas938@nau.edu::1f04b1bf-8dd8-4bd5-8f0b-011a069424f5" providerId="AD" clId="Web-{26B73A80-9D03-4F20-9AD0-58D53CD78699}" dt="2022-11-08T04:01:23.337" v="58"/>
          <ac:picMkLst>
            <pc:docMk/>
            <pc:sldMk cId="2650001208" sldId="271"/>
            <ac:picMk id="4" creationId="{B875A810-F450-B90D-4E53-1EB1B3160461}"/>
          </ac:picMkLst>
        </pc:picChg>
      </pc:sldChg>
    </pc:docChg>
  </pc:docChgLst>
  <pc:docChgLst>
    <pc:chgData name="Steven Andrew Schwartz" userId="S::sas938@nau.edu::1f04b1bf-8dd8-4bd5-8f0b-011a069424f5" providerId="AD" clId="Web-{BCDA480C-A681-450D-A39D-928C8A35E9BE}"/>
    <pc:docChg chg="modSld">
      <pc:chgData name="Steven Andrew Schwartz" userId="S::sas938@nau.edu::1f04b1bf-8dd8-4bd5-8f0b-011a069424f5" providerId="AD" clId="Web-{BCDA480C-A681-450D-A39D-928C8A35E9BE}" dt="2022-11-13T05:26:29.389" v="27" actId="20577"/>
      <pc:docMkLst>
        <pc:docMk/>
      </pc:docMkLst>
      <pc:sldChg chg="modSp">
        <pc:chgData name="Steven Andrew Schwartz" userId="S::sas938@nau.edu::1f04b1bf-8dd8-4bd5-8f0b-011a069424f5" providerId="AD" clId="Web-{BCDA480C-A681-450D-A39D-928C8A35E9BE}" dt="2022-11-13T05:26:29.389" v="27" actId="20577"/>
        <pc:sldMkLst>
          <pc:docMk/>
          <pc:sldMk cId="167821128" sldId="262"/>
        </pc:sldMkLst>
        <pc:spChg chg="mod">
          <ac:chgData name="Steven Andrew Schwartz" userId="S::sas938@nau.edu::1f04b1bf-8dd8-4bd5-8f0b-011a069424f5" providerId="AD" clId="Web-{BCDA480C-A681-450D-A39D-928C8A35E9BE}" dt="2022-11-13T05:26:29.389" v="27" actId="20577"/>
          <ac:spMkLst>
            <pc:docMk/>
            <pc:sldMk cId="167821128" sldId="262"/>
            <ac:spMk id="2" creationId="{B816433C-6054-19A7-DEF8-BB80D922C6E6}"/>
          </ac:spMkLst>
        </pc:spChg>
      </pc:sldChg>
      <pc:sldChg chg="addSp modSp">
        <pc:chgData name="Steven Andrew Schwartz" userId="S::sas938@nau.edu::1f04b1bf-8dd8-4bd5-8f0b-011a069424f5" providerId="AD" clId="Web-{BCDA480C-A681-450D-A39D-928C8A35E9BE}" dt="2022-11-13T05:08:19.951" v="18" actId="20577"/>
        <pc:sldMkLst>
          <pc:docMk/>
          <pc:sldMk cId="2650001208" sldId="271"/>
        </pc:sldMkLst>
        <pc:spChg chg="mod">
          <ac:chgData name="Steven Andrew Schwartz" userId="S::sas938@nau.edu::1f04b1bf-8dd8-4bd5-8f0b-011a069424f5" providerId="AD" clId="Web-{BCDA480C-A681-450D-A39D-928C8A35E9BE}" dt="2022-11-13T05:08:19.951" v="18" actId="20577"/>
          <ac:spMkLst>
            <pc:docMk/>
            <pc:sldMk cId="2650001208" sldId="271"/>
            <ac:spMk id="8" creationId="{20233F68-4765-FA8C-C5E7-BF34BD04BA3D}"/>
          </ac:spMkLst>
        </pc:spChg>
        <pc:picChg chg="add mod">
          <ac:chgData name="Steven Andrew Schwartz" userId="S::sas938@nau.edu::1f04b1bf-8dd8-4bd5-8f0b-011a069424f5" providerId="AD" clId="Web-{BCDA480C-A681-450D-A39D-928C8A35E9BE}" dt="2022-11-13T05:07:55.227" v="11" actId="1076"/>
          <ac:picMkLst>
            <pc:docMk/>
            <pc:sldMk cId="2650001208" sldId="271"/>
            <ac:picMk id="2" creationId="{031F82C0-3116-3FAD-79AD-A3512AFE0123}"/>
          </ac:picMkLst>
        </pc:picChg>
        <pc:picChg chg="mod">
          <ac:chgData name="Steven Andrew Schwartz" userId="S::sas938@nau.edu::1f04b1bf-8dd8-4bd5-8f0b-011a069424f5" providerId="AD" clId="Web-{BCDA480C-A681-450D-A39D-928C8A35E9BE}" dt="2022-11-13T05:07:51.211" v="9" actId="1076"/>
          <ac:picMkLst>
            <pc:docMk/>
            <pc:sldMk cId="2650001208" sldId="271"/>
            <ac:picMk id="3" creationId="{27F33877-BC6B-F55D-339D-D247C51B0F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B8D12-C49A-408B-8D8D-57F323F38015}" type="datetimeFigureOut"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F0AB4-760E-4A8E-BBEF-67D80CC619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90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1771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236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2660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645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8860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3334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231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21b67b626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21b67b62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672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92A1-09E0-2A43-935C-40000EF3A5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60DF63-15AC-C341-88A5-B915E0F7CB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839C99-FBA1-CB49-A694-41EF27E2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CB5FADA-AAD4-5C49-91B0-2C5F5158E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16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50883-CF5F-4B40-961C-5D91C51B0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AC1B3-C6E7-EE49-A158-57D4A066D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A2DF-864E-5740-A8E3-5C8533703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58728-DEBE-6C47-B15C-FB4EB09D5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3CA49-D7AB-094B-8E19-46463626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9A810-2A86-B941-9474-4238DB812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5E711-8FDE-1B4A-B816-1BDDE6FAE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51B12-6C30-4F4C-A75F-2725C782E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C57EB-B0DE-8E4D-9AB7-ADF96FEF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B0018-DFF7-AB42-BA24-888279BCA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/>
          <p:nvPr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9"/>
          <p:cNvSpPr/>
          <p:nvPr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/>
          <p:nvPr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0"/>
          <p:cNvSpPr/>
          <p:nvPr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E689-2C75-D946-BC0D-C9837BB2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E8BAE-85D5-F546-9BD5-B665D92FC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C93E8-290F-8843-B5B6-A01444CA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BF37AD-D891-A240-93F2-E2D6517D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6C528-A45C-2E44-8257-744C6CE0489F}"/>
              </a:ext>
            </a:extLst>
          </p:cNvPr>
          <p:cNvSpPr/>
          <p:nvPr userDrawn="1"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9D1A07-E479-2147-BB05-8996A1B8EC28}"/>
              </a:ext>
            </a:extLst>
          </p:cNvPr>
          <p:cNvSpPr/>
          <p:nvPr userDrawn="1"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CD6D1-4A75-2F4B-9781-335245C5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072D3-99F8-AE45-90F9-9BCD2053A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8C356-D22E-5746-A900-68D66839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358998-9426-8540-BFC5-4FFF5FA7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02D937-B17F-FA43-8BC7-E32AFFE098DB}"/>
              </a:ext>
            </a:extLst>
          </p:cNvPr>
          <p:cNvSpPr/>
          <p:nvPr userDrawn="1"/>
        </p:nvSpPr>
        <p:spPr>
          <a:xfrm>
            <a:off x="1" y="0"/>
            <a:ext cx="462224" cy="6858000"/>
          </a:xfrm>
          <a:prstGeom prst="rect">
            <a:avLst/>
          </a:prstGeom>
          <a:solidFill>
            <a:srgbClr val="F1B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8E4A42-C4CF-004D-AA7A-2707685A5A3F}"/>
              </a:ext>
            </a:extLst>
          </p:cNvPr>
          <p:cNvSpPr/>
          <p:nvPr userDrawn="1"/>
        </p:nvSpPr>
        <p:spPr>
          <a:xfrm>
            <a:off x="0" y="6390752"/>
            <a:ext cx="462224" cy="4672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5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AFD41-DB1C-AC4D-B6DC-397CE5820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4BCAA-59EC-AE46-89BD-9E10E0B37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259657E-EBF2-D64E-91A8-99AF3631A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C5490F3-BEE5-EC4A-B3DE-0582C8D6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DB6E442-9177-6D46-A86D-59DC86221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86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E1552-A723-FC4B-A899-7DAECEF2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F44A5-7434-0343-B003-438CF4A9D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70FF1-CA8C-4345-B663-5615B0E74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81478-527C-4F4C-AE86-3D04E7B6F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3DC993-929D-D84D-904A-2367E5E509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959009-D973-B540-905C-69971AC5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24538C-C53D-3C44-ACE8-EB8F23F10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5BC32-CC53-674A-829F-774F9715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4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EE36B-69AD-0644-ADEE-D8D55016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E0FE65-E1EF-784A-98C0-33028383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1E501-F6A5-5741-B0D3-378FE421D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84F13-0C5F-3440-8DF0-8BB3A666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50233-1456-A34A-945F-6BE58E1D7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C509C-B954-4F46-B69A-7D2F71D38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4DE53-FE61-5049-A300-599D3C9B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6C58-0C24-2E46-B7D5-A3B598D5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1916-E038-D34D-9947-8E6490991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EB54B-5A8E-B742-8570-53CE323CDD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5F6441-1961-C64F-A5AC-857DFE57D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B109F-BC21-244C-9675-7BAFC18FB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D455B-142C-0248-85B6-38667AEE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72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6FC71-C017-264B-A891-58DF4B38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20D787-FDEA-9745-A69F-E8717EB71F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1DF3E-BE97-6E48-8792-1127EBC9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10397-730A-8D4E-A4B0-9A34D2BA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B58B1-CBBA-364E-AD14-F853CC0B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22830-381C-A74D-B61C-DEA1C5DC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E618-B8CD-124B-BA21-AF1E1BB070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2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616909-27C7-1B46-906B-5DE2A3116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71CF0-6D69-7341-A2E4-1666B0F5E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Subheading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55DE-E9F4-564D-8606-044506B80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CC8B-654A-7544-9185-19F02E12E6D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00E7451-0637-DC4E-B327-C6CE081DE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1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00336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6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5000"/>
              <a:buFont typeface="Arial"/>
              <a:buNone/>
              <a:defRPr sz="50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36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F27C-4B3E-E64E-AAEA-01E69BDB12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412" y="1122363"/>
            <a:ext cx="10443588" cy="2387600"/>
          </a:xfrm>
        </p:spPr>
        <p:txBody>
          <a:bodyPr>
            <a:normAutofit/>
          </a:bodyPr>
          <a:lstStyle/>
          <a:p>
            <a:r>
              <a:rPr lang="en-US" sz="6200" dirty="0">
                <a:solidFill>
                  <a:schemeClr val="tx1"/>
                </a:solidFill>
                <a:latin typeface="Arial"/>
                <a:cs typeface="Arial"/>
              </a:rPr>
              <a:t>BDL Vessel Cleaner Initial Testing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0D918-350A-4546-AB86-9ED0F984C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8412" y="3602038"/>
            <a:ext cx="10443588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>
                <a:solidFill>
                  <a:schemeClr val="tx1"/>
                </a:solidFill>
                <a:latin typeface="Arial"/>
                <a:cs typeface="Arial"/>
              </a:rPr>
              <a:t>Steven Schwartz, Milo Gubler, Mason Minitti, Muath Nasrallah </a:t>
            </a:r>
            <a:endParaRPr lang="en-US">
              <a:solidFill>
                <a:schemeClr val="tx1"/>
              </a:solidFill>
            </a:endParaRPr>
          </a:p>
          <a:p>
            <a:endParaRPr lang="en-US" sz="250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55A966-35BF-3748-B45F-8A5541D9BF3D}"/>
              </a:ext>
            </a:extLst>
          </p:cNvPr>
          <p:cNvSpPr/>
          <p:nvPr/>
        </p:nvSpPr>
        <p:spPr>
          <a:xfrm>
            <a:off x="0" y="0"/>
            <a:ext cx="1748414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8C7EE-A26C-5146-BD07-4CE6BC20FD1A}"/>
              </a:ext>
            </a:extLst>
          </p:cNvPr>
          <p:cNvSpPr/>
          <p:nvPr/>
        </p:nvSpPr>
        <p:spPr>
          <a:xfrm>
            <a:off x="0" y="6390752"/>
            <a:ext cx="1748414" cy="4672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CC9D34-1FBD-B347-AF21-2FE16BDAD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96" y="1252993"/>
            <a:ext cx="1207819" cy="8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4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519402-4255-6340-906B-15360E7A884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7E1FE-8F47-4749-8040-639053179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51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7500">
                <a:solidFill>
                  <a:schemeClr val="bg1"/>
                </a:solidFill>
                <a:latin typeface="Arial"/>
                <a:cs typeface="Arial"/>
              </a:rPr>
              <a:t>Thank</a:t>
            </a:r>
            <a:r>
              <a:rPr lang="en-US" sz="75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7500">
                <a:solidFill>
                  <a:schemeClr val="bg1"/>
                </a:solidFill>
                <a:latin typeface="Arial"/>
                <a:cs typeface="Arial"/>
              </a:rPr>
              <a:t>You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1F615A-223D-624A-897D-E4BAF11A5B86}"/>
              </a:ext>
            </a:extLst>
          </p:cNvPr>
          <p:cNvSpPr/>
          <p:nvPr/>
        </p:nvSpPr>
        <p:spPr>
          <a:xfrm>
            <a:off x="0" y="5918479"/>
            <a:ext cx="12192000" cy="9395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935CF-13E9-9A41-8D7E-83411CCB0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560" y="6258875"/>
            <a:ext cx="5308879" cy="25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21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Testing Plan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0B6161-F995-368E-E657-8922A8D247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539910"/>
              </p:ext>
            </p:extLst>
          </p:nvPr>
        </p:nvGraphicFramePr>
        <p:xfrm>
          <a:off x="767969" y="1868209"/>
          <a:ext cx="10200554" cy="334770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583264">
                  <a:extLst>
                    <a:ext uri="{9D8B030D-6E8A-4147-A177-3AD203B41FA5}">
                      <a16:colId xmlns:a16="http://schemas.microsoft.com/office/drawing/2014/main" val="2738010304"/>
                    </a:ext>
                  </a:extLst>
                </a:gridCol>
                <a:gridCol w="1464733">
                  <a:extLst>
                    <a:ext uri="{9D8B030D-6E8A-4147-A177-3AD203B41FA5}">
                      <a16:colId xmlns:a16="http://schemas.microsoft.com/office/drawing/2014/main" val="1112378161"/>
                    </a:ext>
                  </a:extLst>
                </a:gridCol>
                <a:gridCol w="7152557">
                  <a:extLst>
                    <a:ext uri="{9D8B030D-6E8A-4147-A177-3AD203B41FA5}">
                      <a16:colId xmlns:a16="http://schemas.microsoft.com/office/drawing/2014/main" val="2871308861"/>
                    </a:ext>
                  </a:extLst>
                </a:gridCol>
              </a:tblGrid>
              <a:tr h="375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Experiment/Test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Description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DR Summary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5857834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Filter Capacity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CR8/ER5 – Multiple Cycles before Filter Replacement, Filter holds equivalent of ~10 cleaning cycles </a:t>
                      </a:r>
                      <a:endParaRPr lang="en-US" sz="1200" dirty="0"/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b="0" i="0" u="none" strike="noStrike" noProof="0" dirty="0">
                          <a:effectLst/>
                          <a:latin typeface="Arial"/>
                        </a:rPr>
                        <a:t>CR7/ER13 – Uses a Mesh to collect Support Material, Mesh needs to be &lt;1000 microns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73537368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Model Failure Pressure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CR15/ER10 - Working Pressure Gauge has 1 mmHg Resolution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CR16/ER17 - Unruptured Models, Maximum Water Pressure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41725398"/>
                  </a:ext>
                </a:extLst>
              </a:tr>
              <a:tr h="4402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Model Deflection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CR2, ER1 – Provides &lt;50 C Water to the model using a Water Heater</a:t>
                      </a:r>
                      <a:endParaRPr lang="en-US" sz="1200" dirty="0"/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CR15, ER11 – Temperature Measurement w/ at least 1 C Resolution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05471328"/>
                  </a:ext>
                </a:extLst>
              </a:tr>
              <a:tr h="618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Ex4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 Sodium Hydroxide Pretreatment Time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CR16/ER 9/CR5 – Clean Models within 24 hours of print </a:t>
                      </a:r>
                      <a:endParaRPr lang="en-US" sz="120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786395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Ex5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Minimum Model Cleaning Time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CR1/ER3 - Uses a Pump that Provides Pressure from 120-200 mmHg</a:t>
                      </a:r>
                      <a:endParaRPr lang="en-US" sz="1200"/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CR2/ER1 – Provides Temperature to Support Material w/out  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dirty="0">
                          <a:effectLst/>
                        </a:rPr>
                        <a:t>CR17/ER1/ER 17 – Provides Pressure to break up Support Material w/out rupturing model</a:t>
                      </a:r>
                      <a:endParaRPr lang="en-US" sz="1200" dirty="0"/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Wingdings"/>
                        <a:buChar char="§"/>
                      </a:pPr>
                      <a:r>
                        <a:rPr lang="en-US" sz="1200" b="0" i="0" u="none" strike="noStrike" noProof="0" dirty="0">
                          <a:effectLst/>
                          <a:latin typeface="Arial"/>
                        </a:rPr>
                        <a:t>CR16/ER 9/CR5 – Clean Models within 24 hours of print </a:t>
                      </a:r>
                      <a:endParaRPr lang="en-US" sz="1200" dirty="0">
                        <a:effectLst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740535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0E1EF65-6B4B-18AE-E906-992FBA7CB752}"/>
              </a:ext>
            </a:extLst>
          </p:cNvPr>
          <p:cNvSpPr txBox="1"/>
          <p:nvPr/>
        </p:nvSpPr>
        <p:spPr>
          <a:xfrm>
            <a:off x="2904067" y="1464733"/>
            <a:ext cx="35724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Arial"/>
              </a:rPr>
              <a:t>Table 1 – Test Summary Table</a:t>
            </a:r>
          </a:p>
        </p:txBody>
      </p:sp>
    </p:spTree>
    <p:extLst>
      <p:ext uri="{BB962C8B-B14F-4D97-AF65-F5344CB8AC3E}">
        <p14:creationId xmlns:p14="http://schemas.microsoft.com/office/powerpoint/2010/main" val="96517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Filter Testing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12800" y="1464733"/>
            <a:ext cx="8305312" cy="41960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cs typeface="Arial"/>
              </a:rPr>
              <a:t>Filter 1 Capacity is needed to determine the number of cycles before emptying it.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Added ~130 g of Support Material (SM)</a:t>
            </a:r>
            <a:endParaRPr lang="en-US" dirty="0"/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Circle of Willis (CW) without aneurysms is ~11 grams of SM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Equivalent of 12 CW cleaning cycles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Ran Heat Bath/Peristaltic Pump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1-10 mmHg Spike in Pressure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Maximum Capacity is 130 g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Filter can run a minimum of 12 cleaning cycles assuming no SM is dissolved</a:t>
            </a:r>
          </a:p>
        </p:txBody>
      </p:sp>
    </p:spTree>
    <p:extLst>
      <p:ext uri="{BB962C8B-B14F-4D97-AF65-F5344CB8AC3E}">
        <p14:creationId xmlns:p14="http://schemas.microsoft.com/office/powerpoint/2010/main" val="169549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Vessel Failures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12800" y="1464733"/>
            <a:ext cx="8305312" cy="25340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cs typeface="Arial"/>
              </a:rPr>
              <a:t>Pressure Failure is needed to determine Arduino buzzer alarm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Vessels commonly failed when: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Subjected to several cycles at 250 mmHg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Exterior Manifold was sealed – causing pressure buildup – failure above 400 mmHg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Pressure needed for Arduino buzzer alarm is 240 mmHg</a:t>
            </a:r>
          </a:p>
        </p:txBody>
      </p:sp>
    </p:spTree>
    <p:extLst>
      <p:ext uri="{BB962C8B-B14F-4D97-AF65-F5344CB8AC3E}">
        <p14:creationId xmlns:p14="http://schemas.microsoft.com/office/powerpoint/2010/main" val="9432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Model Deflection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63600" y="1464733"/>
            <a:ext cx="9480062" cy="2446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cs typeface="Arial"/>
              </a:rPr>
              <a:t>Deflection is the bending/deformation on the vessel frame caused by heat/torque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Agilus Deflection temperature: 45 – 50 C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Deflection minimized after adding manifold and reducing tubing – Less torque applied to the barbs/connectors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Ideal Temperature: 48 – 49 C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32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897785" y="1904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ct val="100000"/>
            </a:pPr>
            <a:r>
              <a:rPr lang="en-US" sz="5550" dirty="0">
                <a:solidFill>
                  <a:schemeClr val="dk1"/>
                </a:solidFill>
              </a:rPr>
              <a:t>Sodium Hydroxide Pretreatment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778934" y="1439333"/>
            <a:ext cx="8955844" cy="24468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u="sng" dirty="0">
                <a:cs typeface="Arial"/>
              </a:rPr>
              <a:t>Sodium Hydroxide (NaOH) is required to chemically degrade support material </a:t>
            </a:r>
            <a:endParaRPr lang="en-US" dirty="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More testing needs to be done to conclude times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Sodium Hydroxide may be introduced into the fluid supply to provide constant concentration to the vessel models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u="sng" dirty="0">
              <a:cs typeface="Arial"/>
            </a:endParaRP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7057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Model Cleaning Time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12800" y="1464733"/>
            <a:ext cx="8305312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Sidewalls can currently clean for 2-3 hours*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Circle of Willis models cleans in in 6-8 hours*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cs typeface="Arial"/>
              </a:rPr>
              <a:t>*Using Regular Support Material</a:t>
            </a:r>
          </a:p>
          <a:p>
            <a:endParaRPr lang="en-US" dirty="0">
              <a:cs typeface="Arial"/>
            </a:endParaRPr>
          </a:p>
        </p:txBody>
      </p:sp>
      <p:pic>
        <p:nvPicPr>
          <p:cNvPr id="3" name="Picture 3" descr="A picture containing indoor, pile&#10;&#10;Description automatically generated">
            <a:extLst>
              <a:ext uri="{FF2B5EF4-FFF2-40B4-BE49-F238E27FC236}">
                <a16:creationId xmlns:a16="http://schemas.microsoft.com/office/drawing/2014/main" id="{63B1B918-B7AD-4FF9-4425-8EE105065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133" y="1579034"/>
            <a:ext cx="2311400" cy="1735667"/>
          </a:xfrm>
          <a:prstGeom prst="rect">
            <a:avLst/>
          </a:prstGeom>
        </p:spPr>
      </p:pic>
      <p:pic>
        <p:nvPicPr>
          <p:cNvPr id="4" name="Picture 4" descr="A picture containing blue, basket, container, plastic&#10;&#10;Description automatically generated">
            <a:extLst>
              <a:ext uri="{FF2B5EF4-FFF2-40B4-BE49-F238E27FC236}">
                <a16:creationId xmlns:a16="http://schemas.microsoft.com/office/drawing/2014/main" id="{30C03F33-A3E0-9F00-CD6E-8D5BF0C5C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467" y="1579034"/>
            <a:ext cx="2336800" cy="1735667"/>
          </a:xfrm>
          <a:prstGeom prst="rect">
            <a:avLst/>
          </a:prstGeom>
        </p:spPr>
      </p:pic>
      <p:pic>
        <p:nvPicPr>
          <p:cNvPr id="5" name="Picture 5" descr="A picture containing indoor, plate, sink&#10;&#10;Description automatically generated">
            <a:extLst>
              <a:ext uri="{FF2B5EF4-FFF2-40B4-BE49-F238E27FC236}">
                <a16:creationId xmlns:a16="http://schemas.microsoft.com/office/drawing/2014/main" id="{A257AE7A-8956-7035-C184-9D1657D9FF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185" t="-772" r="18750"/>
          <a:stretch/>
        </p:blipFill>
        <p:spPr>
          <a:xfrm rot="5400000">
            <a:off x="6394451" y="3282950"/>
            <a:ext cx="1413937" cy="2332566"/>
          </a:xfrm>
          <a:prstGeom prst="rect">
            <a:avLst/>
          </a:prstGeom>
        </p:spPr>
      </p:pic>
      <p:pic>
        <p:nvPicPr>
          <p:cNvPr id="6" name="Picture 6" descr="A picture containing ground, blue, tool&#10;&#10;Description automatically generated">
            <a:extLst>
              <a:ext uri="{FF2B5EF4-FFF2-40B4-BE49-F238E27FC236}">
                <a16:creationId xmlns:a16="http://schemas.microsoft.com/office/drawing/2014/main" id="{DD1A861B-3899-CBF6-2E65-2B3F63E737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0467" y="3727204"/>
            <a:ext cx="3344332" cy="1444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47A829-2242-E030-36F1-59ED0D6F0B85}"/>
              </a:ext>
            </a:extLst>
          </p:cNvPr>
          <p:cNvSpPr txBox="1"/>
          <p:nvPr/>
        </p:nvSpPr>
        <p:spPr>
          <a:xfrm>
            <a:off x="5841999" y="3318933"/>
            <a:ext cx="620924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Figure 1. CW Model; Left: Uncleaned, Right: Partially Cleaned CW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4E1C60-1179-04BD-02E8-460C957C3923}"/>
              </a:ext>
            </a:extLst>
          </p:cNvPr>
          <p:cNvSpPr txBox="1"/>
          <p:nvPr/>
        </p:nvSpPr>
        <p:spPr>
          <a:xfrm>
            <a:off x="5841999" y="5240866"/>
            <a:ext cx="620924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Figure 2. Sidewall Model; Left: Uncleaned, Right: Fully </a:t>
            </a:r>
          </a:p>
        </p:txBody>
      </p:sp>
    </p:spTree>
    <p:extLst>
      <p:ext uri="{BB962C8B-B14F-4D97-AF65-F5344CB8AC3E}">
        <p14:creationId xmlns:p14="http://schemas.microsoft.com/office/powerpoint/2010/main" val="401791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Future Testing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3191A-458D-592C-2BA7-6966E6C35306}"/>
              </a:ext>
            </a:extLst>
          </p:cNvPr>
          <p:cNvSpPr txBox="1"/>
          <p:nvPr/>
        </p:nvSpPr>
        <p:spPr>
          <a:xfrm>
            <a:off x="812800" y="1464733"/>
            <a:ext cx="830531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Differences in Support Material types – Matrix vs. Light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Arial"/>
              </a:rPr>
              <a:t>More model cleaning required to conclude minimum model cleaning time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25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1b67b6261_0_0"/>
          <p:cNvSpPr txBox="1">
            <a:spLocks noGrp="1"/>
          </p:cNvSpPr>
          <p:nvPr>
            <p:ph type="title"/>
          </p:nvPr>
        </p:nvSpPr>
        <p:spPr>
          <a:xfrm>
            <a:off x="1168718" y="13966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>
              <a:buSzPct val="89998"/>
            </a:pPr>
            <a:r>
              <a:rPr lang="en-US" sz="5550" dirty="0">
                <a:solidFill>
                  <a:schemeClr val="dk1"/>
                </a:solidFill>
              </a:rPr>
              <a:t>B-Roll</a:t>
            </a:r>
          </a:p>
        </p:txBody>
      </p:sp>
      <p:sp>
        <p:nvSpPr>
          <p:cNvPr id="131" name="Google Shape;131;g121b67b6261_0_0"/>
          <p:cNvSpPr/>
          <p:nvPr/>
        </p:nvSpPr>
        <p:spPr>
          <a:xfrm>
            <a:off x="-11875" y="12850"/>
            <a:ext cx="482100" cy="645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21b67b6261_0_0"/>
          <p:cNvSpPr/>
          <p:nvPr/>
        </p:nvSpPr>
        <p:spPr>
          <a:xfrm>
            <a:off x="-11875" y="6297375"/>
            <a:ext cx="482100" cy="601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21b67b62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1560" y="6258875"/>
            <a:ext cx="5308875" cy="25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picture containing plastic&#10;&#10;Description automatically generated">
            <a:extLst>
              <a:ext uri="{FF2B5EF4-FFF2-40B4-BE49-F238E27FC236}">
                <a16:creationId xmlns:a16="http://schemas.microsoft.com/office/drawing/2014/main" id="{2C1BADEE-B5EF-4002-4832-51D36203F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6" y="1788319"/>
            <a:ext cx="2743200" cy="3657600"/>
          </a:xfrm>
          <a:prstGeom prst="rect">
            <a:avLst/>
          </a:prstGeom>
        </p:spPr>
      </p:pic>
      <p:pic>
        <p:nvPicPr>
          <p:cNvPr id="4" name="Picture 4" descr="A picture containing blue, basket, container, plastic&#10;&#10;Description automatically generated">
            <a:extLst>
              <a:ext uri="{FF2B5EF4-FFF2-40B4-BE49-F238E27FC236}">
                <a16:creationId xmlns:a16="http://schemas.microsoft.com/office/drawing/2014/main" id="{4254649B-94CF-B5A0-5D9F-1046A71A4E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16" t="-34" b="44"/>
          <a:stretch/>
        </p:blipFill>
        <p:spPr>
          <a:xfrm>
            <a:off x="8069625" y="1721045"/>
            <a:ext cx="3895356" cy="3729079"/>
          </a:xfrm>
          <a:prstGeom prst="rect">
            <a:avLst/>
          </a:prstGeom>
        </p:spPr>
      </p:pic>
      <p:pic>
        <p:nvPicPr>
          <p:cNvPr id="6" name="Picture 6" descr="A picture containing ground, blue, tool&#10;&#10;Description automatically generated">
            <a:extLst>
              <a:ext uri="{FF2B5EF4-FFF2-40B4-BE49-F238E27FC236}">
                <a16:creationId xmlns:a16="http://schemas.microsoft.com/office/drawing/2014/main" id="{E30F3730-108A-9F29-DF2F-25E9E3263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0963" y="3624076"/>
            <a:ext cx="4198001" cy="18279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3B185-E04A-9786-7308-010BDF1920A5}"/>
              </a:ext>
            </a:extLst>
          </p:cNvPr>
          <p:cNvSpPr txBox="1"/>
          <p:nvPr/>
        </p:nvSpPr>
        <p:spPr>
          <a:xfrm>
            <a:off x="691337" y="5601813"/>
            <a:ext cx="112510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cs typeface="Arial"/>
              </a:rPr>
              <a:t>Figure 3. Clean Models; Left: Thick CW w/ Aneurysms, Center: Sidewall w/ Aneurysm, Right: CW w/out Aneurysms</a:t>
            </a:r>
          </a:p>
        </p:txBody>
      </p:sp>
    </p:spTree>
    <p:extLst>
      <p:ext uri="{BB962C8B-B14F-4D97-AF65-F5344CB8AC3E}">
        <p14:creationId xmlns:p14="http://schemas.microsoft.com/office/powerpoint/2010/main" val="42322206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2069814ADAF944AC5C58C2CBAB434A" ma:contentTypeVersion="14" ma:contentTypeDescription="Create a new document." ma:contentTypeScope="" ma:versionID="cd6ca49dea25a3641cd93f7a1fc36a50">
  <xsd:schema xmlns:xsd="http://www.w3.org/2001/XMLSchema" xmlns:xs="http://www.w3.org/2001/XMLSchema" xmlns:p="http://schemas.microsoft.com/office/2006/metadata/properties" xmlns:ns2="3ec51be9-0308-4ab2-8ed3-0190beeb44cf" xmlns:ns3="dd26419d-fafd-4535-a2ce-e1ad1abb1183" targetNamespace="http://schemas.microsoft.com/office/2006/metadata/properties" ma:root="true" ma:fieldsID="ad0629247917647f3916a0e755adb45c" ns2:_="" ns3:_="">
    <xsd:import namespace="3ec51be9-0308-4ab2-8ed3-0190beeb44cf"/>
    <xsd:import namespace="dd26419d-fafd-4535-a2ce-e1ad1abb11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51be9-0308-4ab2-8ed3-0190beeb44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6419d-fafd-4535-a2ce-e1ad1abb118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b0fe002c-3443-4af0-a7a5-bc8966948777}" ma:internalName="TaxCatchAll" ma:showField="CatchAllData" ma:web="dd26419d-fafd-4535-a2ce-e1ad1abb11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ec51be9-0308-4ab2-8ed3-0190beeb44cf">
      <Terms xmlns="http://schemas.microsoft.com/office/infopath/2007/PartnerControls"/>
    </lcf76f155ced4ddcb4097134ff3c332f>
    <TaxCatchAll xmlns="dd26419d-fafd-4535-a2ce-e1ad1abb118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D48EAC-5D5D-4B8E-9FD0-44AAE34C6963}"/>
</file>

<file path=customXml/itemProps2.xml><?xml version="1.0" encoding="utf-8"?>
<ds:datastoreItem xmlns:ds="http://schemas.openxmlformats.org/officeDocument/2006/customXml" ds:itemID="{34D1B4C2-FCD2-4C7C-9BA0-E42DBEDD8391}">
  <ds:schemaRefs>
    <ds:schemaRef ds:uri="3ec51be9-0308-4ab2-8ed3-0190beeb44cf"/>
    <ds:schemaRef ds:uri="dd26419d-fafd-4535-a2ce-e1ad1abb118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20E964E-8FF0-4673-8EE8-641DA5F7AA8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10</Slides>
  <Notes>8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Office Theme</vt:lpstr>
      <vt:lpstr>BDL Vessel Cleaner Initial Testing Results</vt:lpstr>
      <vt:lpstr> Testing Plan</vt:lpstr>
      <vt:lpstr> Filter Testing</vt:lpstr>
      <vt:lpstr> Vessel Failures</vt:lpstr>
      <vt:lpstr> Model Deflection</vt:lpstr>
      <vt:lpstr>Sodium Hydroxide Pretreatment</vt:lpstr>
      <vt:lpstr> Model Cleaning Time</vt:lpstr>
      <vt:lpstr> Future Testing</vt:lpstr>
      <vt:lpstr> B-Roll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462</cp:revision>
  <dcterms:created xsi:type="dcterms:W3CDTF">2013-07-15T20:26:40Z</dcterms:created>
  <dcterms:modified xsi:type="dcterms:W3CDTF">2022-11-21T20:08:25Z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0x0101008D2069814ADAF944AC5C58C2CBAB434A</vt:lpwstr>
  </property>
  <property fmtid="{D5CDD505-2E9C-101B-9397-08002B2CF9AE}" pid="3" name="MediaServiceImageTags">
    <vt:lpwstr/>
  </property>
</Properties>
</file>